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412" r:id="rId2"/>
    <p:sldId id="424" r:id="rId3"/>
    <p:sldId id="410" r:id="rId4"/>
    <p:sldId id="365" r:id="rId5"/>
    <p:sldId id="378" r:id="rId6"/>
    <p:sldId id="379" r:id="rId7"/>
    <p:sldId id="367" r:id="rId8"/>
    <p:sldId id="380" r:id="rId9"/>
    <p:sldId id="375" r:id="rId10"/>
    <p:sldId id="385" r:id="rId11"/>
    <p:sldId id="405" r:id="rId12"/>
    <p:sldId id="407" r:id="rId13"/>
    <p:sldId id="422" r:id="rId14"/>
    <p:sldId id="381" r:id="rId15"/>
    <p:sldId id="267" r:id="rId16"/>
    <p:sldId id="293" r:id="rId17"/>
    <p:sldId id="414" r:id="rId18"/>
    <p:sldId id="330" r:id="rId19"/>
    <p:sldId id="388" r:id="rId20"/>
    <p:sldId id="402" r:id="rId21"/>
    <p:sldId id="404" r:id="rId22"/>
    <p:sldId id="391" r:id="rId23"/>
    <p:sldId id="284" r:id="rId24"/>
    <p:sldId id="287" r:id="rId25"/>
    <p:sldId id="416" r:id="rId26"/>
    <p:sldId id="396" r:id="rId27"/>
    <p:sldId id="418" r:id="rId28"/>
    <p:sldId id="303" r:id="rId29"/>
    <p:sldId id="350" r:id="rId30"/>
    <p:sldId id="420" r:id="rId31"/>
    <p:sldId id="397" r:id="rId32"/>
    <p:sldId id="398" r:id="rId33"/>
    <p:sldId id="353" r:id="rId34"/>
    <p:sldId id="310" r:id="rId35"/>
    <p:sldId id="312" r:id="rId36"/>
    <p:sldId id="356" r:id="rId37"/>
    <p:sldId id="400" r:id="rId38"/>
    <p:sldId id="341" r:id="rId39"/>
    <p:sldId id="34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77" d="100"/>
          <a:sy n="77" d="100"/>
        </p:scale>
        <p:origin x="258" y="84"/>
      </p:cViewPr>
      <p:guideLst>
        <p:guide orient="horz" pos="218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DC048-FA86-47D7-84C9-8D6EDCF73DEF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3B36F-862D-468A-8951-472A63DB22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B36F-862D-468A-8951-472A63DB22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1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98DC6-7CDF-40DC-9F68-611456119D0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6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79F9C4-C2D9-4158-BE84-7F588EDC8F0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564C3-84D2-4B1E-B694-440F876C908D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C9D39-8365-4C6B-A51C-F628EA0A37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4" Type="http://schemas.openxmlformats.org/officeDocument/2006/relationships/image" Target="../media/image1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1.png" /><Relationship Id="rId2" Type="http://schemas.openxmlformats.org/officeDocument/2006/relationships/audio" Target="../media/media10.m4a" /><Relationship Id="rId1" Type="http://schemas.microsoft.com/office/2007/relationships/media" Target="../media/media10.m4a" /><Relationship Id="rId6" Type="http://schemas.openxmlformats.org/officeDocument/2006/relationships/image" Target="../media/image8.jpeg" /><Relationship Id="rId5" Type="http://schemas.openxmlformats.org/officeDocument/2006/relationships/image" Target="../media/image2.GIF" /><Relationship Id="rId4" Type="http://schemas.openxmlformats.org/officeDocument/2006/relationships/slide" Target="slide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11.m4a" /><Relationship Id="rId1" Type="http://schemas.microsoft.com/office/2007/relationships/media" Target="../media/media11.m4a" /><Relationship Id="rId5" Type="http://schemas.openxmlformats.org/officeDocument/2006/relationships/image" Target="../media/image1.png" /><Relationship Id="rId4" Type="http://schemas.openxmlformats.org/officeDocument/2006/relationships/image" Target="../media/image9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12.m4a" /><Relationship Id="rId1" Type="http://schemas.microsoft.com/office/2007/relationships/media" Target="../media/media12.m4a" /><Relationship Id="rId5" Type="http://schemas.openxmlformats.org/officeDocument/2006/relationships/image" Target="../media/image1.png" /><Relationship Id="rId4" Type="http://schemas.openxmlformats.org/officeDocument/2006/relationships/image" Target="../media/image9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 /><Relationship Id="rId7" Type="http://schemas.openxmlformats.org/officeDocument/2006/relationships/image" Target="../media/image1.png" /><Relationship Id="rId2" Type="http://schemas.microsoft.com/office/2007/relationships/media" Target="../media/media13.m4a" /><Relationship Id="rId1" Type="http://schemas.openxmlformats.org/officeDocument/2006/relationships/tags" Target="../tags/tag8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 /><Relationship Id="rId7" Type="http://schemas.openxmlformats.org/officeDocument/2006/relationships/image" Target="../media/image1.png" /><Relationship Id="rId2" Type="http://schemas.microsoft.com/office/2007/relationships/media" Target="../media/media14.m4a" /><Relationship Id="rId1" Type="http://schemas.openxmlformats.org/officeDocument/2006/relationships/tags" Target="../tags/tag9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 /><Relationship Id="rId2" Type="http://schemas.microsoft.com/office/2007/relationships/media" Target="../media/media15.m4a" /><Relationship Id="rId1" Type="http://schemas.openxmlformats.org/officeDocument/2006/relationships/tags" Target="../tags/tag10.xml" /><Relationship Id="rId6" Type="http://schemas.openxmlformats.org/officeDocument/2006/relationships/image" Target="../media/image1.png" /><Relationship Id="rId5" Type="http://schemas.openxmlformats.org/officeDocument/2006/relationships/image" Target="../media/image10.jpeg" /><Relationship Id="rId4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 /><Relationship Id="rId7" Type="http://schemas.openxmlformats.org/officeDocument/2006/relationships/image" Target="../media/image1.png" /><Relationship Id="rId2" Type="http://schemas.microsoft.com/office/2007/relationships/media" Target="../media/media16.m4a" /><Relationship Id="rId1" Type="http://schemas.openxmlformats.org/officeDocument/2006/relationships/tags" Target="../tags/tag11.xml" /><Relationship Id="rId6" Type="http://schemas.openxmlformats.org/officeDocument/2006/relationships/image" Target="../media/image11.jpeg" /><Relationship Id="rId5" Type="http://schemas.openxmlformats.org/officeDocument/2006/relationships/notesSlide" Target="../notesSlides/notesSlide2.xml" /><Relationship Id="rId4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 /><Relationship Id="rId2" Type="http://schemas.microsoft.com/office/2007/relationships/media" Target="../media/media17.m4a" /><Relationship Id="rId1" Type="http://schemas.openxmlformats.org/officeDocument/2006/relationships/tags" Target="../tags/tag12.xml" /><Relationship Id="rId6" Type="http://schemas.openxmlformats.org/officeDocument/2006/relationships/image" Target="../media/image10.jpeg" /><Relationship Id="rId5" Type="http://schemas.openxmlformats.org/officeDocument/2006/relationships/image" Target="../media/image1.png" /><Relationship Id="rId4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 /><Relationship Id="rId7" Type="http://schemas.openxmlformats.org/officeDocument/2006/relationships/image" Target="../media/image1.png" /><Relationship Id="rId2" Type="http://schemas.microsoft.com/office/2007/relationships/media" Target="../media/media18.m4a" /><Relationship Id="rId1" Type="http://schemas.openxmlformats.org/officeDocument/2006/relationships/tags" Target="../tags/tag13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9.m4a" /><Relationship Id="rId1" Type="http://schemas.microsoft.com/office/2007/relationships/media" Target="../media/media19.m4a" /><Relationship Id="rId6" Type="http://schemas.openxmlformats.org/officeDocument/2006/relationships/image" Target="../media/image1.png" /><Relationship Id="rId5" Type="http://schemas.openxmlformats.org/officeDocument/2006/relationships/image" Target="../media/image13.jpeg" /><Relationship Id="rId4" Type="http://schemas.openxmlformats.org/officeDocument/2006/relationships/image" Target="../media/image12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 /><Relationship Id="rId7" Type="http://schemas.openxmlformats.org/officeDocument/2006/relationships/image" Target="../media/image1.png" /><Relationship Id="rId2" Type="http://schemas.microsoft.com/office/2007/relationships/media" Target="../media/media2.m4a" /><Relationship Id="rId1" Type="http://schemas.openxmlformats.org/officeDocument/2006/relationships/tags" Target="../tags/tag1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 /><Relationship Id="rId7" Type="http://schemas.openxmlformats.org/officeDocument/2006/relationships/image" Target="../media/image1.png" /><Relationship Id="rId2" Type="http://schemas.microsoft.com/office/2007/relationships/media" Target="../media/media20.m4a" /><Relationship Id="rId1" Type="http://schemas.openxmlformats.org/officeDocument/2006/relationships/tags" Target="../tags/tag14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microsoft.com/office/2007/relationships/media" Target="../media/media21.m4a" /><Relationship Id="rId7" Type="http://schemas.openxmlformats.org/officeDocument/2006/relationships/image" Target="../media/image14.png" /><Relationship Id="rId2" Type="http://schemas.openxmlformats.org/officeDocument/2006/relationships/tags" Target="../tags/tag16.xml" /><Relationship Id="rId1" Type="http://schemas.openxmlformats.org/officeDocument/2006/relationships/tags" Target="../tags/tag15.xml" /><Relationship Id="rId6" Type="http://schemas.openxmlformats.org/officeDocument/2006/relationships/notesSlide" Target="../notesSlides/notesSlide3.xml" /><Relationship Id="rId5" Type="http://schemas.openxmlformats.org/officeDocument/2006/relationships/slideLayout" Target="../slideLayouts/slideLayout7.xml" /><Relationship Id="rId4" Type="http://schemas.openxmlformats.org/officeDocument/2006/relationships/audio" Target="../media/media21.m4a" /><Relationship Id="rId9" Type="http://schemas.openxmlformats.org/officeDocument/2006/relationships/image" Target="../media/image1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 /><Relationship Id="rId7" Type="http://schemas.openxmlformats.org/officeDocument/2006/relationships/image" Target="../media/image1.png" /><Relationship Id="rId2" Type="http://schemas.microsoft.com/office/2007/relationships/media" Target="../media/media22.m4a" /><Relationship Id="rId1" Type="http://schemas.openxmlformats.org/officeDocument/2006/relationships/tags" Target="../tags/tag17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 /><Relationship Id="rId7" Type="http://schemas.openxmlformats.org/officeDocument/2006/relationships/image" Target="../media/image1.png" /><Relationship Id="rId2" Type="http://schemas.microsoft.com/office/2007/relationships/media" Target="../media/media23.m4a" /><Relationship Id="rId1" Type="http://schemas.openxmlformats.org/officeDocument/2006/relationships/tags" Target="../tags/tag18.xml" /><Relationship Id="rId6" Type="http://schemas.openxmlformats.org/officeDocument/2006/relationships/image" Target="../media/image17.jpeg" /><Relationship Id="rId5" Type="http://schemas.openxmlformats.org/officeDocument/2006/relationships/image" Target="../media/image16.jpeg" /><Relationship Id="rId4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 /><Relationship Id="rId7" Type="http://schemas.openxmlformats.org/officeDocument/2006/relationships/image" Target="../media/image1.png" /><Relationship Id="rId2" Type="http://schemas.microsoft.com/office/2007/relationships/media" Target="../media/media24.m4a" /><Relationship Id="rId1" Type="http://schemas.openxmlformats.org/officeDocument/2006/relationships/tags" Target="../tags/tag19.xml" /><Relationship Id="rId6" Type="http://schemas.openxmlformats.org/officeDocument/2006/relationships/image" Target="../media/image19.jpeg" /><Relationship Id="rId5" Type="http://schemas.openxmlformats.org/officeDocument/2006/relationships/image" Target="../media/image18.jpeg" /><Relationship Id="rId4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 /><Relationship Id="rId7" Type="http://schemas.openxmlformats.org/officeDocument/2006/relationships/image" Target="../media/image1.png" /><Relationship Id="rId2" Type="http://schemas.microsoft.com/office/2007/relationships/media" Target="../media/media25.m4a" /><Relationship Id="rId1" Type="http://schemas.openxmlformats.org/officeDocument/2006/relationships/tags" Target="../tags/tag20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6.m4a" /><Relationship Id="rId1" Type="http://schemas.microsoft.com/office/2007/relationships/media" Target="../media/media26.m4a" /><Relationship Id="rId6" Type="http://schemas.openxmlformats.org/officeDocument/2006/relationships/image" Target="../media/image1.png" /><Relationship Id="rId5" Type="http://schemas.openxmlformats.org/officeDocument/2006/relationships/image" Target="../media/image2.GIF" /><Relationship Id="rId4" Type="http://schemas.openxmlformats.org/officeDocument/2006/relationships/slide" Target="slide1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7.m4a" /><Relationship Id="rId1" Type="http://schemas.microsoft.com/office/2007/relationships/media" Target="../media/media27.m4a" /><Relationship Id="rId6" Type="http://schemas.openxmlformats.org/officeDocument/2006/relationships/image" Target="../media/image1.png" /><Relationship Id="rId5" Type="http://schemas.openxmlformats.org/officeDocument/2006/relationships/image" Target="../media/image2.GIF" /><Relationship Id="rId4" Type="http://schemas.openxmlformats.org/officeDocument/2006/relationships/slide" Target="slide1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 /><Relationship Id="rId7" Type="http://schemas.openxmlformats.org/officeDocument/2006/relationships/image" Target="../media/image1.png" /><Relationship Id="rId2" Type="http://schemas.microsoft.com/office/2007/relationships/media" Target="../media/media28.m4a" /><Relationship Id="rId1" Type="http://schemas.openxmlformats.org/officeDocument/2006/relationships/tags" Target="../tags/tag21.xml" /><Relationship Id="rId6" Type="http://schemas.openxmlformats.org/officeDocument/2006/relationships/image" Target="../media/image21.jpeg" /><Relationship Id="rId5" Type="http://schemas.openxmlformats.org/officeDocument/2006/relationships/image" Target="../media/image20.png" /><Relationship Id="rId4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9.m4a" /><Relationship Id="rId1" Type="http://schemas.microsoft.com/office/2007/relationships/media" Target="../media/media29.m4a" /><Relationship Id="rId5" Type="http://schemas.openxmlformats.org/officeDocument/2006/relationships/image" Target="../media/image1.png" /><Relationship Id="rId4" Type="http://schemas.openxmlformats.org/officeDocument/2006/relationships/image" Target="../media/image22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6" Type="http://schemas.openxmlformats.org/officeDocument/2006/relationships/image" Target="../media/image1.png" /><Relationship Id="rId5" Type="http://schemas.openxmlformats.org/officeDocument/2006/relationships/image" Target="../media/image2.GIF" /><Relationship Id="rId4" Type="http://schemas.openxmlformats.org/officeDocument/2006/relationships/slide" Target="slide1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0.m4a" /><Relationship Id="rId1" Type="http://schemas.microsoft.com/office/2007/relationships/media" Target="../media/media30.m4a" /><Relationship Id="rId6" Type="http://schemas.openxmlformats.org/officeDocument/2006/relationships/image" Target="../media/image1.png" /><Relationship Id="rId5" Type="http://schemas.openxmlformats.org/officeDocument/2006/relationships/image" Target="../media/image2.GIF" /><Relationship Id="rId4" Type="http://schemas.openxmlformats.org/officeDocument/2006/relationships/slide" Target="slide1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 /><Relationship Id="rId7" Type="http://schemas.openxmlformats.org/officeDocument/2006/relationships/image" Target="../media/image1.png" /><Relationship Id="rId2" Type="http://schemas.microsoft.com/office/2007/relationships/media" Target="../media/media31.m4a" /><Relationship Id="rId1" Type="http://schemas.openxmlformats.org/officeDocument/2006/relationships/tags" Target="../tags/tag22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 /><Relationship Id="rId7" Type="http://schemas.openxmlformats.org/officeDocument/2006/relationships/image" Target="../media/image1.png" /><Relationship Id="rId2" Type="http://schemas.microsoft.com/office/2007/relationships/media" Target="../media/media32.m4a" /><Relationship Id="rId1" Type="http://schemas.openxmlformats.org/officeDocument/2006/relationships/tags" Target="../tags/tag23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 /><Relationship Id="rId3" Type="http://schemas.openxmlformats.org/officeDocument/2006/relationships/audio" Target="../media/media33.m4a" /><Relationship Id="rId7" Type="http://schemas.openxmlformats.org/officeDocument/2006/relationships/image" Target="../media/image20.png" /><Relationship Id="rId2" Type="http://schemas.microsoft.com/office/2007/relationships/media" Target="../media/media33.m4a" /><Relationship Id="rId1" Type="http://schemas.openxmlformats.org/officeDocument/2006/relationships/tags" Target="../tags/tag24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 /><Relationship Id="rId7" Type="http://schemas.openxmlformats.org/officeDocument/2006/relationships/image" Target="../media/image1.png" /><Relationship Id="rId2" Type="http://schemas.microsoft.com/office/2007/relationships/media" Target="../media/media34.m4a" /><Relationship Id="rId1" Type="http://schemas.openxmlformats.org/officeDocument/2006/relationships/tags" Target="../tags/tag25.xml" /><Relationship Id="rId6" Type="http://schemas.openxmlformats.org/officeDocument/2006/relationships/image" Target="../media/image24.jpeg" /><Relationship Id="rId5" Type="http://schemas.openxmlformats.org/officeDocument/2006/relationships/image" Target="../media/image23.jpeg" /><Relationship Id="rId4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 /><Relationship Id="rId7" Type="http://schemas.openxmlformats.org/officeDocument/2006/relationships/image" Target="../media/image1.png" /><Relationship Id="rId2" Type="http://schemas.microsoft.com/office/2007/relationships/media" Target="../media/media35.m4a" /><Relationship Id="rId1" Type="http://schemas.openxmlformats.org/officeDocument/2006/relationships/tags" Target="../tags/tag26.xml" /><Relationship Id="rId6" Type="http://schemas.openxmlformats.org/officeDocument/2006/relationships/image" Target="../media/image24.jpeg" /><Relationship Id="rId5" Type="http://schemas.openxmlformats.org/officeDocument/2006/relationships/image" Target="../media/image23.jpeg" /><Relationship Id="rId4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 /><Relationship Id="rId7" Type="http://schemas.openxmlformats.org/officeDocument/2006/relationships/image" Target="../media/image1.png" /><Relationship Id="rId2" Type="http://schemas.microsoft.com/office/2007/relationships/media" Target="../media/media36.m4a" /><Relationship Id="rId1" Type="http://schemas.openxmlformats.org/officeDocument/2006/relationships/tags" Target="../tags/tag27.xml" /><Relationship Id="rId6" Type="http://schemas.openxmlformats.org/officeDocument/2006/relationships/image" Target="../media/image24.jpeg" /><Relationship Id="rId5" Type="http://schemas.openxmlformats.org/officeDocument/2006/relationships/image" Target="../media/image23.jpeg" /><Relationship Id="rId4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7.m4a" /><Relationship Id="rId1" Type="http://schemas.microsoft.com/office/2007/relationships/media" Target="../media/media37.m4a" /><Relationship Id="rId4" Type="http://schemas.openxmlformats.org/officeDocument/2006/relationships/image" Target="../media/image1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 /><Relationship Id="rId7" Type="http://schemas.openxmlformats.org/officeDocument/2006/relationships/image" Target="../media/image1.png" /><Relationship Id="rId2" Type="http://schemas.microsoft.com/office/2007/relationships/media" Target="../media/media38.m4a" /><Relationship Id="rId1" Type="http://schemas.openxmlformats.org/officeDocument/2006/relationships/tags" Target="../tags/tag28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9.m4a" /><Relationship Id="rId1" Type="http://schemas.microsoft.com/office/2007/relationships/media" Target="../media/media39.m4a" /><Relationship Id="rId5" Type="http://schemas.openxmlformats.org/officeDocument/2006/relationships/image" Target="../media/image1.png" /><Relationship Id="rId4" Type="http://schemas.openxmlformats.org/officeDocument/2006/relationships/image" Target="../media/image25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 /><Relationship Id="rId3" Type="http://schemas.openxmlformats.org/officeDocument/2006/relationships/audio" Target="../media/media4.m4a" /><Relationship Id="rId7" Type="http://schemas.openxmlformats.org/officeDocument/2006/relationships/image" Target="../media/image2.GIF" /><Relationship Id="rId2" Type="http://schemas.microsoft.com/office/2007/relationships/media" Target="../media/media4.m4a" /><Relationship Id="rId1" Type="http://schemas.openxmlformats.org/officeDocument/2006/relationships/tags" Target="../tags/tag2.xml" /><Relationship Id="rId6" Type="http://schemas.openxmlformats.org/officeDocument/2006/relationships/slide" Target="slide1.xml" /><Relationship Id="rId5" Type="http://schemas.openxmlformats.org/officeDocument/2006/relationships/notesSlide" Target="../notesSlides/notesSlide1.xml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3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 /><Relationship Id="rId2" Type="http://schemas.microsoft.com/office/2007/relationships/media" Target="../media/media5.m4a" /><Relationship Id="rId1" Type="http://schemas.openxmlformats.org/officeDocument/2006/relationships/tags" Target="../tags/tag3.xml" /><Relationship Id="rId6" Type="http://schemas.openxmlformats.org/officeDocument/2006/relationships/image" Target="../media/image1.png" /><Relationship Id="rId5" Type="http://schemas.openxmlformats.org/officeDocument/2006/relationships/image" Target="../media/image4.jpeg" /><Relationship Id="rId4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 /><Relationship Id="rId2" Type="http://schemas.microsoft.com/office/2007/relationships/media" Target="../media/media6.m4a" /><Relationship Id="rId1" Type="http://schemas.openxmlformats.org/officeDocument/2006/relationships/tags" Target="../tags/tag4.xml" /><Relationship Id="rId6" Type="http://schemas.openxmlformats.org/officeDocument/2006/relationships/image" Target="../media/image1.png" /><Relationship Id="rId5" Type="http://schemas.openxmlformats.org/officeDocument/2006/relationships/image" Target="../media/image5.jpeg" /><Relationship Id="rId4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 /><Relationship Id="rId2" Type="http://schemas.microsoft.com/office/2007/relationships/media" Target="../media/media7.m4a" /><Relationship Id="rId1" Type="http://schemas.openxmlformats.org/officeDocument/2006/relationships/tags" Target="../tags/tag5.xml" /><Relationship Id="rId6" Type="http://schemas.openxmlformats.org/officeDocument/2006/relationships/image" Target="../media/image1.png" /><Relationship Id="rId5" Type="http://schemas.openxmlformats.org/officeDocument/2006/relationships/image" Target="../media/image6.jpeg" /><Relationship Id="rId4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 /><Relationship Id="rId3" Type="http://schemas.openxmlformats.org/officeDocument/2006/relationships/audio" Target="../media/media8.m4a" /><Relationship Id="rId7" Type="http://schemas.openxmlformats.org/officeDocument/2006/relationships/image" Target="../media/image7.jpeg" /><Relationship Id="rId2" Type="http://schemas.microsoft.com/office/2007/relationships/media" Target="../media/media8.m4a" /><Relationship Id="rId1" Type="http://schemas.openxmlformats.org/officeDocument/2006/relationships/tags" Target="../tags/tag6.xml" /><Relationship Id="rId6" Type="http://schemas.openxmlformats.org/officeDocument/2006/relationships/image" Target="../media/image2.GIF" /><Relationship Id="rId5" Type="http://schemas.openxmlformats.org/officeDocument/2006/relationships/slide" Target="slide1.xml" /><Relationship Id="rId4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 /><Relationship Id="rId2" Type="http://schemas.microsoft.com/office/2007/relationships/media" Target="../media/media9.m4a" /><Relationship Id="rId1" Type="http://schemas.openxmlformats.org/officeDocument/2006/relationships/tags" Target="../tags/tag7.xml" /><Relationship Id="rId6" Type="http://schemas.openxmlformats.org/officeDocument/2006/relationships/image" Target="../media/image1.png" /><Relationship Id="rId5" Type="http://schemas.openxmlformats.org/officeDocument/2006/relationships/image" Target="../media/image6.jpeg" /><Relationship Id="rId4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8201"/>
          <p:cNvSpPr txBox="1">
            <a:spLocks/>
          </p:cNvSpPr>
          <p:nvPr/>
        </p:nvSpPr>
        <p:spPr>
          <a:xfrm>
            <a:off x="457200" y="28194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Lịch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Sử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 8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0" y="0"/>
            <a:ext cx="833438" cy="762000"/>
            <a:chOff x="3312" y="1632"/>
            <a:chExt cx="525" cy="480"/>
          </a:xfrm>
        </p:grpSpPr>
        <p:sp>
          <p:nvSpPr>
            <p:cNvPr id="43" name="Freeform 3"/>
            <p:cNvSpPr/>
            <p:nvPr/>
          </p:nvSpPr>
          <p:spPr>
            <a:xfrm>
              <a:off x="3312" y="1632"/>
              <a:ext cx="525" cy="480"/>
            </a:xfrm>
            <a:custGeom>
              <a:avLst/>
              <a:gdLst>
                <a:gd name="txL" fmla="*/ 0 w 525"/>
                <a:gd name="txT" fmla="*/ 0 h 480"/>
                <a:gd name="txR" fmla="*/ 525 w 525"/>
                <a:gd name="txB" fmla="*/ 480 h 480"/>
              </a:gdLst>
              <a:ahLst/>
              <a:cxnLst>
                <a:cxn ang="0">
                  <a:pos x="225" y="217"/>
                </a:cxn>
                <a:cxn ang="0">
                  <a:pos x="133" y="0"/>
                </a:cxn>
                <a:cxn ang="0">
                  <a:pos x="263" y="193"/>
                </a:cxn>
                <a:cxn ang="0">
                  <a:pos x="393" y="0"/>
                </a:cxn>
                <a:cxn ang="0">
                  <a:pos x="299" y="217"/>
                </a:cxn>
                <a:cxn ang="0">
                  <a:pos x="524" y="240"/>
                </a:cxn>
                <a:cxn ang="0">
                  <a:pos x="298" y="262"/>
                </a:cxn>
                <a:cxn ang="0">
                  <a:pos x="393" y="479"/>
                </a:cxn>
                <a:cxn ang="0">
                  <a:pos x="263" y="286"/>
                </a:cxn>
                <a:cxn ang="0">
                  <a:pos x="133" y="479"/>
                </a:cxn>
                <a:cxn ang="0">
                  <a:pos x="224" y="263"/>
                </a:cxn>
                <a:cxn ang="0">
                  <a:pos x="0" y="240"/>
                </a:cxn>
                <a:cxn ang="0">
                  <a:pos x="225" y="217"/>
                </a:cxn>
              </a:cxnLst>
              <a:rect l="txL" t="txT" r="txR" b="tx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44" name="Freeform 4"/>
            <p:cNvSpPr/>
            <p:nvPr/>
          </p:nvSpPr>
          <p:spPr>
            <a:xfrm>
              <a:off x="3384" y="1697"/>
              <a:ext cx="382" cy="350"/>
            </a:xfrm>
            <a:custGeom>
              <a:avLst/>
              <a:gdLst>
                <a:gd name="txL" fmla="*/ 0 w 382"/>
                <a:gd name="txT" fmla="*/ 0 h 350"/>
                <a:gd name="txR" fmla="*/ 382 w 382"/>
                <a:gd name="txB" fmla="*/ 350 h 350"/>
              </a:gdLst>
              <a:ahLst/>
              <a:cxnLst>
                <a:cxn ang="0">
                  <a:pos x="153" y="153"/>
                </a:cxn>
                <a:cxn ang="0">
                  <a:pos x="95" y="0"/>
                </a:cxn>
                <a:cxn ang="0">
                  <a:pos x="191" y="128"/>
                </a:cxn>
                <a:cxn ang="0">
                  <a:pos x="284" y="0"/>
                </a:cxn>
                <a:cxn ang="0">
                  <a:pos x="227" y="153"/>
                </a:cxn>
                <a:cxn ang="0">
                  <a:pos x="381" y="175"/>
                </a:cxn>
                <a:cxn ang="0">
                  <a:pos x="226" y="196"/>
                </a:cxn>
                <a:cxn ang="0">
                  <a:pos x="284" y="349"/>
                </a:cxn>
                <a:cxn ang="0">
                  <a:pos x="191" y="221"/>
                </a:cxn>
                <a:cxn ang="0">
                  <a:pos x="95" y="349"/>
                </a:cxn>
                <a:cxn ang="0">
                  <a:pos x="152" y="198"/>
                </a:cxn>
                <a:cxn ang="0">
                  <a:pos x="0" y="175"/>
                </a:cxn>
                <a:cxn ang="0">
                  <a:pos x="153" y="153"/>
                </a:cxn>
              </a:cxnLst>
              <a:rect l="txL" t="txT" r="txR" b="tx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>
                    <a:alpha val="100000"/>
                  </a:srgbClr>
                </a:gs>
                <a:gs pos="12000">
                  <a:srgbClr val="E81766">
                    <a:alpha val="100000"/>
                  </a:srgbClr>
                </a:gs>
                <a:gs pos="27000">
                  <a:srgbClr val="EE3F17">
                    <a:alpha val="100000"/>
                  </a:srgbClr>
                </a:gs>
                <a:gs pos="48000">
                  <a:srgbClr val="FFFF00">
                    <a:alpha val="100000"/>
                  </a:srgbClr>
                </a:gs>
                <a:gs pos="64999">
                  <a:srgbClr val="1A8D48">
                    <a:alpha val="100000"/>
                  </a:srgbClr>
                </a:gs>
                <a:gs pos="78999">
                  <a:srgbClr val="0819FB">
                    <a:alpha val="100000"/>
                  </a:srgbClr>
                </a:gs>
                <a:gs pos="100000">
                  <a:srgbClr val="A603AB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45" name="Freeform 5"/>
            <p:cNvSpPr/>
            <p:nvPr/>
          </p:nvSpPr>
          <p:spPr>
            <a:xfrm>
              <a:off x="3440" y="1706"/>
              <a:ext cx="270" cy="332"/>
            </a:xfrm>
            <a:custGeom>
              <a:avLst/>
              <a:gdLst>
                <a:gd name="txL" fmla="*/ 0 w 270"/>
                <a:gd name="txT" fmla="*/ 0 h 332"/>
                <a:gd name="txR" fmla="*/ 270 w 270"/>
                <a:gd name="txB" fmla="*/ 332 h 332"/>
              </a:gdLst>
              <a:ahLst/>
              <a:cxnLst>
                <a:cxn ang="0">
                  <a:pos x="0" y="84"/>
                </a:cxn>
                <a:cxn ang="0">
                  <a:pos x="122" y="143"/>
                </a:cxn>
                <a:cxn ang="0">
                  <a:pos x="135" y="0"/>
                </a:cxn>
                <a:cxn ang="0">
                  <a:pos x="147" y="143"/>
                </a:cxn>
                <a:cxn ang="0">
                  <a:pos x="268" y="82"/>
                </a:cxn>
                <a:cxn ang="0">
                  <a:pos x="159" y="166"/>
                </a:cxn>
                <a:cxn ang="0">
                  <a:pos x="269" y="249"/>
                </a:cxn>
                <a:cxn ang="0">
                  <a:pos x="147" y="189"/>
                </a:cxn>
                <a:cxn ang="0">
                  <a:pos x="135" y="331"/>
                </a:cxn>
                <a:cxn ang="0">
                  <a:pos x="122" y="189"/>
                </a:cxn>
                <a:cxn ang="0">
                  <a:pos x="0" y="249"/>
                </a:cxn>
                <a:cxn ang="0">
                  <a:pos x="110" y="166"/>
                </a:cxn>
                <a:cxn ang="0">
                  <a:pos x="0" y="84"/>
                </a:cxn>
              </a:cxnLst>
              <a:rect l="txL" t="txT" r="txR" b="tx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46" name="Freeform 6"/>
            <p:cNvSpPr/>
            <p:nvPr/>
          </p:nvSpPr>
          <p:spPr>
            <a:xfrm>
              <a:off x="3541" y="1829"/>
              <a:ext cx="68" cy="85"/>
            </a:xfrm>
            <a:custGeom>
              <a:avLst/>
              <a:gdLst>
                <a:gd name="txL" fmla="*/ 0 w 68"/>
                <a:gd name="txT" fmla="*/ 0 h 85"/>
                <a:gd name="txR" fmla="*/ 68 w 68"/>
                <a:gd name="txB" fmla="*/ 85 h 85"/>
              </a:gdLst>
              <a:ahLst/>
              <a:cxnLst>
                <a:cxn ang="0">
                  <a:pos x="0" y="20"/>
                </a:cxn>
                <a:cxn ang="0">
                  <a:pos x="27" y="30"/>
                </a:cxn>
                <a:cxn ang="0">
                  <a:pos x="33" y="0"/>
                </a:cxn>
                <a:cxn ang="0">
                  <a:pos x="39" y="30"/>
                </a:cxn>
                <a:cxn ang="0">
                  <a:pos x="67" y="20"/>
                </a:cxn>
                <a:cxn ang="0">
                  <a:pos x="45" y="42"/>
                </a:cxn>
                <a:cxn ang="0">
                  <a:pos x="67" y="62"/>
                </a:cxn>
                <a:cxn ang="0">
                  <a:pos x="39" y="52"/>
                </a:cxn>
                <a:cxn ang="0">
                  <a:pos x="33" y="84"/>
                </a:cxn>
                <a:cxn ang="0">
                  <a:pos x="27" y="52"/>
                </a:cxn>
                <a:cxn ang="0">
                  <a:pos x="0" y="62"/>
                </a:cxn>
                <a:cxn ang="0">
                  <a:pos x="21" y="42"/>
                </a:cxn>
                <a:cxn ang="0">
                  <a:pos x="0" y="20"/>
                </a:cxn>
              </a:cxnLst>
              <a:rect l="txL" t="txT" r="txR" b="tx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47" name="Group 2"/>
          <p:cNvGrpSpPr/>
          <p:nvPr/>
        </p:nvGrpSpPr>
        <p:grpSpPr>
          <a:xfrm>
            <a:off x="8153400" y="0"/>
            <a:ext cx="833438" cy="762000"/>
            <a:chOff x="3312" y="1632"/>
            <a:chExt cx="525" cy="480"/>
          </a:xfrm>
        </p:grpSpPr>
        <p:sp>
          <p:nvSpPr>
            <p:cNvPr id="48" name="Freeform 3"/>
            <p:cNvSpPr/>
            <p:nvPr/>
          </p:nvSpPr>
          <p:spPr>
            <a:xfrm>
              <a:off x="3312" y="1632"/>
              <a:ext cx="525" cy="480"/>
            </a:xfrm>
            <a:custGeom>
              <a:avLst/>
              <a:gdLst>
                <a:gd name="txL" fmla="*/ 0 w 525"/>
                <a:gd name="txT" fmla="*/ 0 h 480"/>
                <a:gd name="txR" fmla="*/ 525 w 525"/>
                <a:gd name="txB" fmla="*/ 480 h 480"/>
              </a:gdLst>
              <a:ahLst/>
              <a:cxnLst>
                <a:cxn ang="0">
                  <a:pos x="225" y="217"/>
                </a:cxn>
                <a:cxn ang="0">
                  <a:pos x="133" y="0"/>
                </a:cxn>
                <a:cxn ang="0">
                  <a:pos x="263" y="193"/>
                </a:cxn>
                <a:cxn ang="0">
                  <a:pos x="393" y="0"/>
                </a:cxn>
                <a:cxn ang="0">
                  <a:pos x="299" y="217"/>
                </a:cxn>
                <a:cxn ang="0">
                  <a:pos x="524" y="240"/>
                </a:cxn>
                <a:cxn ang="0">
                  <a:pos x="298" y="262"/>
                </a:cxn>
                <a:cxn ang="0">
                  <a:pos x="393" y="479"/>
                </a:cxn>
                <a:cxn ang="0">
                  <a:pos x="263" y="286"/>
                </a:cxn>
                <a:cxn ang="0">
                  <a:pos x="133" y="479"/>
                </a:cxn>
                <a:cxn ang="0">
                  <a:pos x="224" y="263"/>
                </a:cxn>
                <a:cxn ang="0">
                  <a:pos x="0" y="240"/>
                </a:cxn>
                <a:cxn ang="0">
                  <a:pos x="225" y="217"/>
                </a:cxn>
              </a:cxnLst>
              <a:rect l="txL" t="txT" r="txR" b="tx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49" name="Freeform 4"/>
            <p:cNvSpPr/>
            <p:nvPr/>
          </p:nvSpPr>
          <p:spPr>
            <a:xfrm>
              <a:off x="3384" y="1697"/>
              <a:ext cx="382" cy="350"/>
            </a:xfrm>
            <a:custGeom>
              <a:avLst/>
              <a:gdLst>
                <a:gd name="txL" fmla="*/ 0 w 382"/>
                <a:gd name="txT" fmla="*/ 0 h 350"/>
                <a:gd name="txR" fmla="*/ 382 w 382"/>
                <a:gd name="txB" fmla="*/ 350 h 350"/>
              </a:gdLst>
              <a:ahLst/>
              <a:cxnLst>
                <a:cxn ang="0">
                  <a:pos x="153" y="153"/>
                </a:cxn>
                <a:cxn ang="0">
                  <a:pos x="95" y="0"/>
                </a:cxn>
                <a:cxn ang="0">
                  <a:pos x="191" y="128"/>
                </a:cxn>
                <a:cxn ang="0">
                  <a:pos x="284" y="0"/>
                </a:cxn>
                <a:cxn ang="0">
                  <a:pos x="227" y="153"/>
                </a:cxn>
                <a:cxn ang="0">
                  <a:pos x="381" y="175"/>
                </a:cxn>
                <a:cxn ang="0">
                  <a:pos x="226" y="196"/>
                </a:cxn>
                <a:cxn ang="0">
                  <a:pos x="284" y="349"/>
                </a:cxn>
                <a:cxn ang="0">
                  <a:pos x="191" y="221"/>
                </a:cxn>
                <a:cxn ang="0">
                  <a:pos x="95" y="349"/>
                </a:cxn>
                <a:cxn ang="0">
                  <a:pos x="152" y="198"/>
                </a:cxn>
                <a:cxn ang="0">
                  <a:pos x="0" y="175"/>
                </a:cxn>
                <a:cxn ang="0">
                  <a:pos x="153" y="153"/>
                </a:cxn>
              </a:cxnLst>
              <a:rect l="txL" t="txT" r="txR" b="tx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>
                    <a:alpha val="100000"/>
                  </a:srgbClr>
                </a:gs>
                <a:gs pos="12000">
                  <a:srgbClr val="E81766">
                    <a:alpha val="100000"/>
                  </a:srgbClr>
                </a:gs>
                <a:gs pos="27000">
                  <a:srgbClr val="EE3F17">
                    <a:alpha val="100000"/>
                  </a:srgbClr>
                </a:gs>
                <a:gs pos="48000">
                  <a:srgbClr val="FFFF00">
                    <a:alpha val="100000"/>
                  </a:srgbClr>
                </a:gs>
                <a:gs pos="64999">
                  <a:srgbClr val="1A8D48">
                    <a:alpha val="100000"/>
                  </a:srgbClr>
                </a:gs>
                <a:gs pos="78999">
                  <a:srgbClr val="0819FB">
                    <a:alpha val="100000"/>
                  </a:srgbClr>
                </a:gs>
                <a:gs pos="100000">
                  <a:srgbClr val="A603AB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50" name="Freeform 5"/>
            <p:cNvSpPr/>
            <p:nvPr/>
          </p:nvSpPr>
          <p:spPr>
            <a:xfrm>
              <a:off x="3440" y="1706"/>
              <a:ext cx="270" cy="332"/>
            </a:xfrm>
            <a:custGeom>
              <a:avLst/>
              <a:gdLst>
                <a:gd name="txL" fmla="*/ 0 w 270"/>
                <a:gd name="txT" fmla="*/ 0 h 332"/>
                <a:gd name="txR" fmla="*/ 270 w 270"/>
                <a:gd name="txB" fmla="*/ 332 h 332"/>
              </a:gdLst>
              <a:ahLst/>
              <a:cxnLst>
                <a:cxn ang="0">
                  <a:pos x="0" y="84"/>
                </a:cxn>
                <a:cxn ang="0">
                  <a:pos x="122" y="143"/>
                </a:cxn>
                <a:cxn ang="0">
                  <a:pos x="135" y="0"/>
                </a:cxn>
                <a:cxn ang="0">
                  <a:pos x="147" y="143"/>
                </a:cxn>
                <a:cxn ang="0">
                  <a:pos x="268" y="82"/>
                </a:cxn>
                <a:cxn ang="0">
                  <a:pos x="159" y="166"/>
                </a:cxn>
                <a:cxn ang="0">
                  <a:pos x="269" y="249"/>
                </a:cxn>
                <a:cxn ang="0">
                  <a:pos x="147" y="189"/>
                </a:cxn>
                <a:cxn ang="0">
                  <a:pos x="135" y="331"/>
                </a:cxn>
                <a:cxn ang="0">
                  <a:pos x="122" y="189"/>
                </a:cxn>
                <a:cxn ang="0">
                  <a:pos x="0" y="249"/>
                </a:cxn>
                <a:cxn ang="0">
                  <a:pos x="110" y="166"/>
                </a:cxn>
                <a:cxn ang="0">
                  <a:pos x="0" y="84"/>
                </a:cxn>
              </a:cxnLst>
              <a:rect l="txL" t="txT" r="txR" b="tx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51" name="Freeform 6"/>
            <p:cNvSpPr/>
            <p:nvPr/>
          </p:nvSpPr>
          <p:spPr>
            <a:xfrm>
              <a:off x="3541" y="1829"/>
              <a:ext cx="68" cy="85"/>
            </a:xfrm>
            <a:custGeom>
              <a:avLst/>
              <a:gdLst>
                <a:gd name="txL" fmla="*/ 0 w 68"/>
                <a:gd name="txT" fmla="*/ 0 h 85"/>
                <a:gd name="txR" fmla="*/ 68 w 68"/>
                <a:gd name="txB" fmla="*/ 85 h 85"/>
              </a:gdLst>
              <a:ahLst/>
              <a:cxnLst>
                <a:cxn ang="0">
                  <a:pos x="0" y="20"/>
                </a:cxn>
                <a:cxn ang="0">
                  <a:pos x="27" y="30"/>
                </a:cxn>
                <a:cxn ang="0">
                  <a:pos x="33" y="0"/>
                </a:cxn>
                <a:cxn ang="0">
                  <a:pos x="39" y="30"/>
                </a:cxn>
                <a:cxn ang="0">
                  <a:pos x="67" y="20"/>
                </a:cxn>
                <a:cxn ang="0">
                  <a:pos x="45" y="42"/>
                </a:cxn>
                <a:cxn ang="0">
                  <a:pos x="67" y="62"/>
                </a:cxn>
                <a:cxn ang="0">
                  <a:pos x="39" y="52"/>
                </a:cxn>
                <a:cxn ang="0">
                  <a:pos x="33" y="84"/>
                </a:cxn>
                <a:cxn ang="0">
                  <a:pos x="27" y="52"/>
                </a:cxn>
                <a:cxn ang="0">
                  <a:pos x="0" y="62"/>
                </a:cxn>
                <a:cxn ang="0">
                  <a:pos x="21" y="42"/>
                </a:cxn>
                <a:cxn ang="0">
                  <a:pos x="0" y="20"/>
                </a:cxn>
              </a:cxnLst>
              <a:rect l="txL" t="txT" r="txR" b="tx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52" name="Group 2"/>
          <p:cNvGrpSpPr/>
          <p:nvPr/>
        </p:nvGrpSpPr>
        <p:grpSpPr>
          <a:xfrm>
            <a:off x="228600" y="5867400"/>
            <a:ext cx="833438" cy="762000"/>
            <a:chOff x="3312" y="1632"/>
            <a:chExt cx="525" cy="480"/>
          </a:xfrm>
        </p:grpSpPr>
        <p:sp>
          <p:nvSpPr>
            <p:cNvPr id="53" name="Freeform 3"/>
            <p:cNvSpPr/>
            <p:nvPr/>
          </p:nvSpPr>
          <p:spPr>
            <a:xfrm>
              <a:off x="3312" y="1632"/>
              <a:ext cx="525" cy="480"/>
            </a:xfrm>
            <a:custGeom>
              <a:avLst/>
              <a:gdLst>
                <a:gd name="txL" fmla="*/ 0 w 525"/>
                <a:gd name="txT" fmla="*/ 0 h 480"/>
                <a:gd name="txR" fmla="*/ 525 w 525"/>
                <a:gd name="txB" fmla="*/ 480 h 480"/>
              </a:gdLst>
              <a:ahLst/>
              <a:cxnLst>
                <a:cxn ang="0">
                  <a:pos x="225" y="217"/>
                </a:cxn>
                <a:cxn ang="0">
                  <a:pos x="133" y="0"/>
                </a:cxn>
                <a:cxn ang="0">
                  <a:pos x="263" y="193"/>
                </a:cxn>
                <a:cxn ang="0">
                  <a:pos x="393" y="0"/>
                </a:cxn>
                <a:cxn ang="0">
                  <a:pos x="299" y="217"/>
                </a:cxn>
                <a:cxn ang="0">
                  <a:pos x="524" y="240"/>
                </a:cxn>
                <a:cxn ang="0">
                  <a:pos x="298" y="262"/>
                </a:cxn>
                <a:cxn ang="0">
                  <a:pos x="393" y="479"/>
                </a:cxn>
                <a:cxn ang="0">
                  <a:pos x="263" y="286"/>
                </a:cxn>
                <a:cxn ang="0">
                  <a:pos x="133" y="479"/>
                </a:cxn>
                <a:cxn ang="0">
                  <a:pos x="224" y="263"/>
                </a:cxn>
                <a:cxn ang="0">
                  <a:pos x="0" y="240"/>
                </a:cxn>
                <a:cxn ang="0">
                  <a:pos x="225" y="217"/>
                </a:cxn>
              </a:cxnLst>
              <a:rect l="txL" t="txT" r="txR" b="tx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54" name="Freeform 4"/>
            <p:cNvSpPr/>
            <p:nvPr/>
          </p:nvSpPr>
          <p:spPr>
            <a:xfrm>
              <a:off x="3384" y="1697"/>
              <a:ext cx="382" cy="350"/>
            </a:xfrm>
            <a:custGeom>
              <a:avLst/>
              <a:gdLst>
                <a:gd name="txL" fmla="*/ 0 w 382"/>
                <a:gd name="txT" fmla="*/ 0 h 350"/>
                <a:gd name="txR" fmla="*/ 382 w 382"/>
                <a:gd name="txB" fmla="*/ 350 h 350"/>
              </a:gdLst>
              <a:ahLst/>
              <a:cxnLst>
                <a:cxn ang="0">
                  <a:pos x="153" y="153"/>
                </a:cxn>
                <a:cxn ang="0">
                  <a:pos x="95" y="0"/>
                </a:cxn>
                <a:cxn ang="0">
                  <a:pos x="191" y="128"/>
                </a:cxn>
                <a:cxn ang="0">
                  <a:pos x="284" y="0"/>
                </a:cxn>
                <a:cxn ang="0">
                  <a:pos x="227" y="153"/>
                </a:cxn>
                <a:cxn ang="0">
                  <a:pos x="381" y="175"/>
                </a:cxn>
                <a:cxn ang="0">
                  <a:pos x="226" y="196"/>
                </a:cxn>
                <a:cxn ang="0">
                  <a:pos x="284" y="349"/>
                </a:cxn>
                <a:cxn ang="0">
                  <a:pos x="191" y="221"/>
                </a:cxn>
                <a:cxn ang="0">
                  <a:pos x="95" y="349"/>
                </a:cxn>
                <a:cxn ang="0">
                  <a:pos x="152" y="198"/>
                </a:cxn>
                <a:cxn ang="0">
                  <a:pos x="0" y="175"/>
                </a:cxn>
                <a:cxn ang="0">
                  <a:pos x="153" y="153"/>
                </a:cxn>
              </a:cxnLst>
              <a:rect l="txL" t="txT" r="txR" b="tx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>
                    <a:alpha val="100000"/>
                  </a:srgbClr>
                </a:gs>
                <a:gs pos="12000">
                  <a:srgbClr val="E81766">
                    <a:alpha val="100000"/>
                  </a:srgbClr>
                </a:gs>
                <a:gs pos="27000">
                  <a:srgbClr val="EE3F17">
                    <a:alpha val="100000"/>
                  </a:srgbClr>
                </a:gs>
                <a:gs pos="48000">
                  <a:srgbClr val="FFFF00">
                    <a:alpha val="100000"/>
                  </a:srgbClr>
                </a:gs>
                <a:gs pos="64999">
                  <a:srgbClr val="1A8D48">
                    <a:alpha val="100000"/>
                  </a:srgbClr>
                </a:gs>
                <a:gs pos="78999">
                  <a:srgbClr val="0819FB">
                    <a:alpha val="100000"/>
                  </a:srgbClr>
                </a:gs>
                <a:gs pos="100000">
                  <a:srgbClr val="A603AB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55" name="Freeform 5"/>
            <p:cNvSpPr/>
            <p:nvPr/>
          </p:nvSpPr>
          <p:spPr>
            <a:xfrm>
              <a:off x="3440" y="1706"/>
              <a:ext cx="270" cy="332"/>
            </a:xfrm>
            <a:custGeom>
              <a:avLst/>
              <a:gdLst>
                <a:gd name="txL" fmla="*/ 0 w 270"/>
                <a:gd name="txT" fmla="*/ 0 h 332"/>
                <a:gd name="txR" fmla="*/ 270 w 270"/>
                <a:gd name="txB" fmla="*/ 332 h 332"/>
              </a:gdLst>
              <a:ahLst/>
              <a:cxnLst>
                <a:cxn ang="0">
                  <a:pos x="0" y="84"/>
                </a:cxn>
                <a:cxn ang="0">
                  <a:pos x="122" y="143"/>
                </a:cxn>
                <a:cxn ang="0">
                  <a:pos x="135" y="0"/>
                </a:cxn>
                <a:cxn ang="0">
                  <a:pos x="147" y="143"/>
                </a:cxn>
                <a:cxn ang="0">
                  <a:pos x="268" y="82"/>
                </a:cxn>
                <a:cxn ang="0">
                  <a:pos x="159" y="166"/>
                </a:cxn>
                <a:cxn ang="0">
                  <a:pos x="269" y="249"/>
                </a:cxn>
                <a:cxn ang="0">
                  <a:pos x="147" y="189"/>
                </a:cxn>
                <a:cxn ang="0">
                  <a:pos x="135" y="331"/>
                </a:cxn>
                <a:cxn ang="0">
                  <a:pos x="122" y="189"/>
                </a:cxn>
                <a:cxn ang="0">
                  <a:pos x="0" y="249"/>
                </a:cxn>
                <a:cxn ang="0">
                  <a:pos x="110" y="166"/>
                </a:cxn>
                <a:cxn ang="0">
                  <a:pos x="0" y="84"/>
                </a:cxn>
              </a:cxnLst>
              <a:rect l="txL" t="txT" r="txR" b="tx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56" name="Freeform 6"/>
            <p:cNvSpPr/>
            <p:nvPr/>
          </p:nvSpPr>
          <p:spPr>
            <a:xfrm>
              <a:off x="3541" y="1829"/>
              <a:ext cx="68" cy="85"/>
            </a:xfrm>
            <a:custGeom>
              <a:avLst/>
              <a:gdLst>
                <a:gd name="txL" fmla="*/ 0 w 68"/>
                <a:gd name="txT" fmla="*/ 0 h 85"/>
                <a:gd name="txR" fmla="*/ 68 w 68"/>
                <a:gd name="txB" fmla="*/ 85 h 85"/>
              </a:gdLst>
              <a:ahLst/>
              <a:cxnLst>
                <a:cxn ang="0">
                  <a:pos x="0" y="20"/>
                </a:cxn>
                <a:cxn ang="0">
                  <a:pos x="27" y="30"/>
                </a:cxn>
                <a:cxn ang="0">
                  <a:pos x="33" y="0"/>
                </a:cxn>
                <a:cxn ang="0">
                  <a:pos x="39" y="30"/>
                </a:cxn>
                <a:cxn ang="0">
                  <a:pos x="67" y="20"/>
                </a:cxn>
                <a:cxn ang="0">
                  <a:pos x="45" y="42"/>
                </a:cxn>
                <a:cxn ang="0">
                  <a:pos x="67" y="62"/>
                </a:cxn>
                <a:cxn ang="0">
                  <a:pos x="39" y="52"/>
                </a:cxn>
                <a:cxn ang="0">
                  <a:pos x="33" y="84"/>
                </a:cxn>
                <a:cxn ang="0">
                  <a:pos x="27" y="52"/>
                </a:cxn>
                <a:cxn ang="0">
                  <a:pos x="0" y="62"/>
                </a:cxn>
                <a:cxn ang="0">
                  <a:pos x="21" y="42"/>
                </a:cxn>
                <a:cxn ang="0">
                  <a:pos x="0" y="20"/>
                </a:cxn>
              </a:cxnLst>
              <a:rect l="txL" t="txT" r="txR" b="tx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57" name="Group 2"/>
          <p:cNvGrpSpPr/>
          <p:nvPr/>
        </p:nvGrpSpPr>
        <p:grpSpPr>
          <a:xfrm>
            <a:off x="8001000" y="5867400"/>
            <a:ext cx="833438" cy="762000"/>
            <a:chOff x="3312" y="1632"/>
            <a:chExt cx="525" cy="480"/>
          </a:xfrm>
        </p:grpSpPr>
        <p:sp>
          <p:nvSpPr>
            <p:cNvPr id="58" name="Freeform 3"/>
            <p:cNvSpPr/>
            <p:nvPr/>
          </p:nvSpPr>
          <p:spPr>
            <a:xfrm>
              <a:off x="3312" y="1632"/>
              <a:ext cx="525" cy="480"/>
            </a:xfrm>
            <a:custGeom>
              <a:avLst/>
              <a:gdLst>
                <a:gd name="txL" fmla="*/ 0 w 525"/>
                <a:gd name="txT" fmla="*/ 0 h 480"/>
                <a:gd name="txR" fmla="*/ 525 w 525"/>
                <a:gd name="txB" fmla="*/ 480 h 480"/>
              </a:gdLst>
              <a:ahLst/>
              <a:cxnLst>
                <a:cxn ang="0">
                  <a:pos x="225" y="217"/>
                </a:cxn>
                <a:cxn ang="0">
                  <a:pos x="133" y="0"/>
                </a:cxn>
                <a:cxn ang="0">
                  <a:pos x="263" y="193"/>
                </a:cxn>
                <a:cxn ang="0">
                  <a:pos x="393" y="0"/>
                </a:cxn>
                <a:cxn ang="0">
                  <a:pos x="299" y="217"/>
                </a:cxn>
                <a:cxn ang="0">
                  <a:pos x="524" y="240"/>
                </a:cxn>
                <a:cxn ang="0">
                  <a:pos x="298" y="262"/>
                </a:cxn>
                <a:cxn ang="0">
                  <a:pos x="393" y="479"/>
                </a:cxn>
                <a:cxn ang="0">
                  <a:pos x="263" y="286"/>
                </a:cxn>
                <a:cxn ang="0">
                  <a:pos x="133" y="479"/>
                </a:cxn>
                <a:cxn ang="0">
                  <a:pos x="224" y="263"/>
                </a:cxn>
                <a:cxn ang="0">
                  <a:pos x="0" y="240"/>
                </a:cxn>
                <a:cxn ang="0">
                  <a:pos x="225" y="217"/>
                </a:cxn>
              </a:cxnLst>
              <a:rect l="txL" t="txT" r="txR" b="tx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59" name="Freeform 4"/>
            <p:cNvSpPr/>
            <p:nvPr/>
          </p:nvSpPr>
          <p:spPr>
            <a:xfrm>
              <a:off x="3384" y="1697"/>
              <a:ext cx="382" cy="350"/>
            </a:xfrm>
            <a:custGeom>
              <a:avLst/>
              <a:gdLst>
                <a:gd name="txL" fmla="*/ 0 w 382"/>
                <a:gd name="txT" fmla="*/ 0 h 350"/>
                <a:gd name="txR" fmla="*/ 382 w 382"/>
                <a:gd name="txB" fmla="*/ 350 h 350"/>
              </a:gdLst>
              <a:ahLst/>
              <a:cxnLst>
                <a:cxn ang="0">
                  <a:pos x="153" y="153"/>
                </a:cxn>
                <a:cxn ang="0">
                  <a:pos x="95" y="0"/>
                </a:cxn>
                <a:cxn ang="0">
                  <a:pos x="191" y="128"/>
                </a:cxn>
                <a:cxn ang="0">
                  <a:pos x="284" y="0"/>
                </a:cxn>
                <a:cxn ang="0">
                  <a:pos x="227" y="153"/>
                </a:cxn>
                <a:cxn ang="0">
                  <a:pos x="381" y="175"/>
                </a:cxn>
                <a:cxn ang="0">
                  <a:pos x="226" y="196"/>
                </a:cxn>
                <a:cxn ang="0">
                  <a:pos x="284" y="349"/>
                </a:cxn>
                <a:cxn ang="0">
                  <a:pos x="191" y="221"/>
                </a:cxn>
                <a:cxn ang="0">
                  <a:pos x="95" y="349"/>
                </a:cxn>
                <a:cxn ang="0">
                  <a:pos x="152" y="198"/>
                </a:cxn>
                <a:cxn ang="0">
                  <a:pos x="0" y="175"/>
                </a:cxn>
                <a:cxn ang="0">
                  <a:pos x="153" y="153"/>
                </a:cxn>
              </a:cxnLst>
              <a:rect l="txL" t="txT" r="txR" b="tx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>
                    <a:alpha val="100000"/>
                  </a:srgbClr>
                </a:gs>
                <a:gs pos="12000">
                  <a:srgbClr val="E81766">
                    <a:alpha val="100000"/>
                  </a:srgbClr>
                </a:gs>
                <a:gs pos="27000">
                  <a:srgbClr val="EE3F17">
                    <a:alpha val="100000"/>
                  </a:srgbClr>
                </a:gs>
                <a:gs pos="48000">
                  <a:srgbClr val="FFFF00">
                    <a:alpha val="100000"/>
                  </a:srgbClr>
                </a:gs>
                <a:gs pos="64999">
                  <a:srgbClr val="1A8D48">
                    <a:alpha val="100000"/>
                  </a:srgbClr>
                </a:gs>
                <a:gs pos="78999">
                  <a:srgbClr val="0819FB">
                    <a:alpha val="100000"/>
                  </a:srgbClr>
                </a:gs>
                <a:gs pos="100000">
                  <a:srgbClr val="A603AB">
                    <a:alpha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60" name="Freeform 5"/>
            <p:cNvSpPr/>
            <p:nvPr/>
          </p:nvSpPr>
          <p:spPr>
            <a:xfrm>
              <a:off x="3440" y="1706"/>
              <a:ext cx="270" cy="332"/>
            </a:xfrm>
            <a:custGeom>
              <a:avLst/>
              <a:gdLst>
                <a:gd name="txL" fmla="*/ 0 w 270"/>
                <a:gd name="txT" fmla="*/ 0 h 332"/>
                <a:gd name="txR" fmla="*/ 270 w 270"/>
                <a:gd name="txB" fmla="*/ 332 h 332"/>
              </a:gdLst>
              <a:ahLst/>
              <a:cxnLst>
                <a:cxn ang="0">
                  <a:pos x="0" y="84"/>
                </a:cxn>
                <a:cxn ang="0">
                  <a:pos x="122" y="143"/>
                </a:cxn>
                <a:cxn ang="0">
                  <a:pos x="135" y="0"/>
                </a:cxn>
                <a:cxn ang="0">
                  <a:pos x="147" y="143"/>
                </a:cxn>
                <a:cxn ang="0">
                  <a:pos x="268" y="82"/>
                </a:cxn>
                <a:cxn ang="0">
                  <a:pos x="159" y="166"/>
                </a:cxn>
                <a:cxn ang="0">
                  <a:pos x="269" y="249"/>
                </a:cxn>
                <a:cxn ang="0">
                  <a:pos x="147" y="189"/>
                </a:cxn>
                <a:cxn ang="0">
                  <a:pos x="135" y="331"/>
                </a:cxn>
                <a:cxn ang="0">
                  <a:pos x="122" y="189"/>
                </a:cxn>
                <a:cxn ang="0">
                  <a:pos x="0" y="249"/>
                </a:cxn>
                <a:cxn ang="0">
                  <a:pos x="110" y="166"/>
                </a:cxn>
                <a:cxn ang="0">
                  <a:pos x="0" y="84"/>
                </a:cxn>
              </a:cxnLst>
              <a:rect l="txL" t="txT" r="txR" b="tx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  <p:sp>
          <p:nvSpPr>
            <p:cNvPr id="61" name="Freeform 6"/>
            <p:cNvSpPr/>
            <p:nvPr/>
          </p:nvSpPr>
          <p:spPr>
            <a:xfrm>
              <a:off x="3541" y="1829"/>
              <a:ext cx="68" cy="85"/>
            </a:xfrm>
            <a:custGeom>
              <a:avLst/>
              <a:gdLst>
                <a:gd name="txL" fmla="*/ 0 w 68"/>
                <a:gd name="txT" fmla="*/ 0 h 85"/>
                <a:gd name="txR" fmla="*/ 68 w 68"/>
                <a:gd name="txB" fmla="*/ 85 h 85"/>
              </a:gdLst>
              <a:ahLst/>
              <a:cxnLst>
                <a:cxn ang="0">
                  <a:pos x="0" y="20"/>
                </a:cxn>
                <a:cxn ang="0">
                  <a:pos x="27" y="30"/>
                </a:cxn>
                <a:cxn ang="0">
                  <a:pos x="33" y="0"/>
                </a:cxn>
                <a:cxn ang="0">
                  <a:pos x="39" y="30"/>
                </a:cxn>
                <a:cxn ang="0">
                  <a:pos x="67" y="20"/>
                </a:cxn>
                <a:cxn ang="0">
                  <a:pos x="45" y="42"/>
                </a:cxn>
                <a:cxn ang="0">
                  <a:pos x="67" y="62"/>
                </a:cxn>
                <a:cxn ang="0">
                  <a:pos x="39" y="52"/>
                </a:cxn>
                <a:cxn ang="0">
                  <a:pos x="33" y="84"/>
                </a:cxn>
                <a:cxn ang="0">
                  <a:pos x="27" y="52"/>
                </a:cxn>
                <a:cxn ang="0">
                  <a:pos x="0" y="62"/>
                </a:cxn>
                <a:cxn ang="0">
                  <a:pos x="21" y="42"/>
                </a:cxn>
                <a:cxn ang="0">
                  <a:pos x="0" y="20"/>
                </a:cxn>
              </a:cxnLst>
              <a:rect l="txL" t="txT" r="txR" b="tx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>
              <a:noFill/>
            </a:ln>
          </p:spPr>
          <p:txBody>
            <a:bodyPr/>
            <a:lstStyle/>
            <a:p>
              <a:endParaRPr sz="2000" b="1">
                <a:solidFill>
                  <a:srgbClr val="000099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07778" y="1144250"/>
            <a:ext cx="89284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MỪNG CÁC EM ĐẾN VỚI </a:t>
            </a:r>
          </a:p>
          <a:p>
            <a:pPr algn="ctr"/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 HỌC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1"/>
    </mc:Choice>
    <mc:Fallback xmlns="">
      <p:transition spd="slow" advTm="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3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238621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63682" y="1233055"/>
            <a:ext cx="31415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/>
          </a:p>
        </p:txBody>
      </p:sp>
      <p:pic>
        <p:nvPicPr>
          <p:cNvPr id="8" name="Picture 4" descr="Nguyendinhchieu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19200"/>
            <a:ext cx="4724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5638800"/>
            <a:ext cx="4402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Nguyễn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Đình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Chiểu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(1822-1888)</a:t>
            </a:r>
            <a:endParaRPr lang="en-US" sz="24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6200" y="0"/>
            <a:ext cx="8382000" cy="1066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II.Cuộc kháng chiến từ năm 1858 đến năm 1873</a:t>
            </a:r>
            <a:endParaRPr lang="en-US" sz="4000" dirty="0">
              <a:solidFill>
                <a:srgbClr val="094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9"/>
    </mc:Choice>
    <mc:Fallback xmlns="">
      <p:transition spd="slow" advTm="11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uyễn Trung Trực - Chào mừng bạn đến với website của Đoàn Thị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3962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400" y="5105400"/>
            <a:ext cx="33528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(1837-1868)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066800"/>
            <a:ext cx="3505200" cy="441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7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70"/>
    </mc:Choice>
    <mc:Fallback xmlns="">
      <p:transition spd="slow" advTm="25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uyễn Trung Trực - Chào mừng bạn đến với website của Đoàn Thị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3962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400" y="5105400"/>
            <a:ext cx="33528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(1837-1868)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066800"/>
            <a:ext cx="3505200" cy="441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3"/>
    </mc:Choice>
    <mc:Fallback xmlns="">
      <p:transition spd="slow" advTm="4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762000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endParaRPr lang="en-US" sz="4000" dirty="0">
              <a:solidFill>
                <a:srgbClr val="0945A5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2716756"/>
            <a:ext cx="8229600" cy="12456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(HS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SGK/119)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0" y="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20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9"/>
    </mc:Choice>
    <mc:Fallback xmlns="">
      <p:transition spd="slow" advTm="1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762000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endParaRPr lang="en-US" sz="4000" dirty="0">
              <a:solidFill>
                <a:srgbClr val="0945A5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2716756"/>
            <a:ext cx="8229600" cy="12456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2.Thực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(1873)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(SGK/120)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0" y="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9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5"/>
    </mc:Choice>
    <mc:Fallback xmlns="">
      <p:transition spd="slow" advTm="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itadelleHanoi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927" y="0"/>
            <a:ext cx="911701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172200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Pháp nổ súng đánh thành Hà Nội ngày 20 – 11 -1873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7"/>
    </mc:Choice>
    <mc:Fallback xmlns="">
      <p:transition spd="slow" advTm="21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2.hcm.edu.vn/UploadImages/thcsnguyentriphuongq10/NTP.jpg?w=1000"/>
          <p:cNvPicPr>
            <a:picLocks noChangeAspect="1" noChangeArrowheads="1"/>
          </p:cNvPicPr>
          <p:nvPr/>
        </p:nvPicPr>
        <p:blipFill rotWithShape="1">
          <a:blip r:embed="rId6"/>
          <a:srcRect l="13445" r="12605" b="13333"/>
          <a:stretch/>
        </p:blipFill>
        <p:spPr bwMode="auto">
          <a:xfrm>
            <a:off x="4876799" y="304800"/>
            <a:ext cx="4191001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170557"/>
            <a:ext cx="4495799" cy="6001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là vị Tổng chỉ huy quân đội triều đình Nguyễn chống lại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lần lượt ở các mặt trận Đà Nẵng (1858),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(1861) và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(1873). Thành Hà Nội thất thủ, ông bị quân Pháp bắt giữ nhưng ông đã cự tuyệt hợp tác và tuyệt thực tới chết.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6234291"/>
            <a:ext cx="3733800" cy="623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(1800-1873)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4"/>
    </mc:Choice>
    <mc:Fallback xmlns="">
      <p:transition spd="slow" advTm="3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Picture 2" descr="CitadelleHanoi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27" y="0"/>
            <a:ext cx="911701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172200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Pháp nổ súng đánh thành Hà Nội ngày 20 – 11 -1873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7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9"/>
    </mc:Choice>
    <mc:Fallback xmlns="">
      <p:transition spd="slow" advTm="19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1000" y="182880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(1873-1874)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0" y="137160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" y="3041073"/>
            <a:ext cx="1295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743200"/>
            <a:ext cx="65532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4267200"/>
            <a:ext cx="65532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Chưởng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447800" y="3364936"/>
            <a:ext cx="914400" cy="6407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447800" y="4191000"/>
            <a:ext cx="838200" cy="45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85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762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endParaRPr lang="en-US" sz="3200" dirty="0">
              <a:solidFill>
                <a:srgbClr val="0945A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0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45"/>
    </mc:Choice>
    <mc:Fallback xmlns="">
      <p:transition spd="slow" advTm="33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67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5800" y="6320135"/>
            <a:ext cx="823097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hay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Chưởng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C:\Users\Khuong\Desktop\unnam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0"/>
            <a:ext cx="4876800" cy="62484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5"/>
    </mc:Choice>
    <mc:Fallback xmlns="">
      <p:transition spd="slow" advTm="7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828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“CUỘC KHÁNG CHIẾN CHỐNG THỰC DÂN PHÁP TỪ NĂM 1858 ĐẾN NĂM 1884”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86800" cy="4876800"/>
          </a:xfrm>
        </p:spPr>
        <p:txBody>
          <a:bodyPr>
            <a:normAutofit fontScale="92500" lnSpcReduction="20000"/>
          </a:bodyPr>
          <a:lstStyle/>
          <a:p>
            <a:pPr marL="571500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(HS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)</a:t>
            </a:r>
          </a:p>
          <a:p>
            <a:pPr marL="571500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 </a:t>
            </a:r>
          </a:p>
          <a:p>
            <a:pPr marL="571500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1882-1884.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160020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16"/>
    </mc:Choice>
    <mc:Fallback xmlns="">
      <p:transition spd="slow" advTm="6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1782" y="1920974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49382" y="3896618"/>
            <a:ext cx="144780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2982" y="2677418"/>
            <a:ext cx="65532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2982" y="4049018"/>
            <a:ext cx="65532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Chưởng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59082" y="3248918"/>
            <a:ext cx="800100" cy="1371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59082" y="4325243"/>
            <a:ext cx="800100" cy="3905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82982" y="5573018"/>
            <a:ext cx="65532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Arrow Connector 11"/>
          <p:cNvCxnSpPr>
            <a:stCxn id="3" idx="3"/>
          </p:cNvCxnSpPr>
          <p:nvPr/>
        </p:nvCxnSpPr>
        <p:spPr>
          <a:xfrm>
            <a:off x="1697182" y="4925318"/>
            <a:ext cx="762000" cy="876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8600" y="167640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(1873-1874)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6582" y="5334000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7620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endParaRPr lang="en-US" sz="3200" dirty="0">
              <a:solidFill>
                <a:srgbClr val="0945A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470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5"/>
    </mc:Choice>
    <mc:Fallback xmlns="">
      <p:transition spd="slow" advTm="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uoc do Phap danh Bac Ky nam 1873 va 188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76200"/>
            <a:ext cx="6094413" cy="644313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6316133"/>
            <a:ext cx="457008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perspectiveRelaxed"/>
              <a:lightRig rig="threePt" dir="t"/>
            </a:scene3d>
          </a:bodyPr>
          <a:lstStyle/>
          <a:p>
            <a:pPr>
              <a:defRPr/>
            </a:pPr>
            <a:r>
              <a:rPr lang="en-US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Lược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đồ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Pháp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đánh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Bắc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Kì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lần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thứ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nhất</a:t>
            </a:r>
            <a:endParaRPr lang="en-US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Isosceles Triangle 6"/>
          <p:cNvSpPr>
            <a:spLocks noChangeArrowheads="1"/>
          </p:cNvSpPr>
          <p:nvPr/>
        </p:nvSpPr>
        <p:spPr bwMode="auto">
          <a:xfrm rot="5400000">
            <a:off x="65618" y="5619222"/>
            <a:ext cx="192617" cy="282575"/>
          </a:xfrm>
          <a:prstGeom prst="triangle">
            <a:avLst>
              <a:gd name="adj" fmla="val 50000"/>
            </a:avLst>
          </a:prstGeom>
          <a:solidFill>
            <a:srgbClr val="FF00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cxnSp>
        <p:nvCxnSpPr>
          <p:cNvPr id="15365" name="Straight Connector 17"/>
          <p:cNvCxnSpPr>
            <a:cxnSpLocks noChangeShapeType="1"/>
          </p:cNvCxnSpPr>
          <p:nvPr/>
        </p:nvCxnSpPr>
        <p:spPr bwMode="auto">
          <a:xfrm>
            <a:off x="1" y="5357284"/>
            <a:ext cx="14843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5366" name="Straight Connector 24"/>
          <p:cNvCxnSpPr>
            <a:cxnSpLocks noChangeShapeType="1"/>
          </p:cNvCxnSpPr>
          <p:nvPr/>
        </p:nvCxnSpPr>
        <p:spPr bwMode="auto">
          <a:xfrm>
            <a:off x="1524000" y="5357285"/>
            <a:ext cx="0" cy="149224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TextBox 26"/>
          <p:cNvSpPr txBox="1"/>
          <p:nvPr/>
        </p:nvSpPr>
        <p:spPr>
          <a:xfrm>
            <a:off x="414668" y="5612351"/>
            <a:ext cx="1218816" cy="400110"/>
          </a:xfrm>
          <a:prstGeom prst="rect">
            <a:avLst/>
          </a:prstGeom>
          <a:noFill/>
        </p:spPr>
        <p:txBody>
          <a:bodyPr>
            <a:spAutoFit/>
            <a:scene3d>
              <a:camera prst="perspectiveFront"/>
              <a:lightRig rig="threePt" dir="t"/>
            </a:scene3d>
          </a:bodyPr>
          <a:lstStyle/>
          <a:p>
            <a:pPr algn="l">
              <a:defRPr/>
            </a:pPr>
            <a:r>
              <a:rPr lang="en-US" sz="1000" b="0" dirty="0" err="1"/>
              <a:t>Căn</a:t>
            </a:r>
            <a:r>
              <a:rPr lang="en-US" sz="1000" b="0" dirty="0"/>
              <a:t> </a:t>
            </a:r>
            <a:r>
              <a:rPr lang="en-US" sz="1000" b="0" dirty="0" err="1"/>
              <a:t>cứ</a:t>
            </a:r>
            <a:r>
              <a:rPr lang="en-US" sz="1000" b="0" dirty="0"/>
              <a:t> </a:t>
            </a:r>
            <a:r>
              <a:rPr lang="en-US" sz="1000" b="0" dirty="0" err="1"/>
              <a:t>khởi</a:t>
            </a:r>
            <a:r>
              <a:rPr lang="en-US" sz="1000" b="0" dirty="0"/>
              <a:t> </a:t>
            </a:r>
            <a:r>
              <a:rPr lang="en-US" sz="1000" b="0" dirty="0" err="1"/>
              <a:t>nghĩa</a:t>
            </a:r>
            <a:r>
              <a:rPr lang="en-US" sz="1000" b="0" dirty="0"/>
              <a:t> </a:t>
            </a:r>
            <a:r>
              <a:rPr lang="en-US" sz="1000" b="0" dirty="0" err="1"/>
              <a:t>nông</a:t>
            </a:r>
            <a:r>
              <a:rPr lang="en-US" sz="1000" b="0" dirty="0"/>
              <a:t> </a:t>
            </a:r>
            <a:r>
              <a:rPr lang="en-US" sz="1000" b="0" dirty="0" err="1"/>
              <a:t>dân</a:t>
            </a:r>
            <a:endParaRPr lang="vi-VN" sz="1000" b="0" dirty="0"/>
          </a:p>
        </p:txBody>
      </p:sp>
      <p:sp>
        <p:nvSpPr>
          <p:cNvPr id="28" name="TextBox 27"/>
          <p:cNvSpPr txBox="1"/>
          <p:nvPr/>
        </p:nvSpPr>
        <p:spPr>
          <a:xfrm>
            <a:off x="391633" y="6259424"/>
            <a:ext cx="1242230" cy="400110"/>
          </a:xfrm>
          <a:prstGeom prst="rect">
            <a:avLst/>
          </a:prstGeom>
          <a:noFill/>
        </p:spPr>
        <p:txBody>
          <a:bodyPr>
            <a:spAutoFit/>
            <a:scene3d>
              <a:camera prst="perspectiveFront"/>
              <a:lightRig rig="threePt" dir="t"/>
            </a:scene3d>
          </a:bodyPr>
          <a:lstStyle/>
          <a:p>
            <a:pPr algn="l">
              <a:defRPr/>
            </a:pPr>
            <a:r>
              <a:rPr lang="en-US" sz="1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r>
              <a:rPr lang="en-US" sz="1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US" sz="1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dân</a:t>
            </a:r>
            <a:r>
              <a:rPr lang="en-US" sz="1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Pháp</a:t>
            </a:r>
            <a:r>
              <a:rPr lang="en-US" sz="1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chiếm</a:t>
            </a:r>
            <a:r>
              <a:rPr lang="en-US" sz="1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đóng</a:t>
            </a:r>
            <a:endParaRPr lang="vi-VN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6192838" y="76200"/>
            <a:ext cx="2971800" cy="1524000"/>
          </a:xfrm>
          <a:prstGeom prst="wedgeRoundRectCallout">
            <a:avLst>
              <a:gd name="adj1" fmla="val -115395"/>
              <a:gd name="adj2" fmla="val 287733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auto">
          <a:xfrm>
            <a:off x="6192838" y="1701800"/>
            <a:ext cx="2971800" cy="1600200"/>
          </a:xfrm>
          <a:prstGeom prst="wedgeRoundRectCallout">
            <a:avLst>
              <a:gd name="adj1" fmla="val -119219"/>
              <a:gd name="adj2" fmla="val 20185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(Nam </a:t>
            </a:r>
            <a:r>
              <a:rPr lang="en-US" sz="2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Flowchart: Document 31"/>
          <p:cNvSpPr/>
          <p:nvPr/>
        </p:nvSpPr>
        <p:spPr bwMode="auto">
          <a:xfrm>
            <a:off x="63645" y="6268798"/>
            <a:ext cx="239569" cy="227924"/>
          </a:xfrm>
          <a:prstGeom prst="flowChartDocumen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isometricOffAxis2Top"/>
              <a:lightRig rig="threePt" dir="t"/>
            </a:scene3d>
          </a:bodyPr>
          <a:lstStyle/>
          <a:p>
            <a:pPr>
              <a:defRPr/>
            </a:pPr>
            <a:endParaRPr lang="vi-VN"/>
          </a:p>
        </p:txBody>
      </p:sp>
      <p:pic>
        <p:nvPicPr>
          <p:cNvPr id="15375" name="Picture 7" descr="Kết quả hình ảnh cho sú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3135423" flipV="1">
            <a:off x="67734" y="6558493"/>
            <a:ext cx="239183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lowchart: Process 1"/>
          <p:cNvSpPr/>
          <p:nvPr/>
        </p:nvSpPr>
        <p:spPr bwMode="auto">
          <a:xfrm>
            <a:off x="63501" y="6269567"/>
            <a:ext cx="239713" cy="579967"/>
          </a:xfrm>
          <a:prstGeom prst="flowChartProcess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isometricOffAxis2Top"/>
              <a:lightRig rig="threePt" dir="t"/>
            </a:scene3d>
          </a:bodyPr>
          <a:lstStyle/>
          <a:p>
            <a:pPr>
              <a:defRPr/>
            </a:pPr>
            <a:endParaRPr lang="vi-VN"/>
          </a:p>
        </p:txBody>
      </p:sp>
      <p:sp>
        <p:nvSpPr>
          <p:cNvPr id="15" name="Freeform 14"/>
          <p:cNvSpPr/>
          <p:nvPr/>
        </p:nvSpPr>
        <p:spPr>
          <a:xfrm>
            <a:off x="152400" y="6455834"/>
            <a:ext cx="46038" cy="325967"/>
          </a:xfrm>
          <a:custGeom>
            <a:avLst/>
            <a:gdLst>
              <a:gd name="connsiteX0" fmla="*/ 8959 w 168447"/>
              <a:gd name="connsiteY0" fmla="*/ 340242 h 446567"/>
              <a:gd name="connsiteX1" fmla="*/ 62121 w 168447"/>
              <a:gd name="connsiteY1" fmla="*/ 308344 h 446567"/>
              <a:gd name="connsiteX2" fmla="*/ 83387 w 168447"/>
              <a:gd name="connsiteY2" fmla="*/ 244549 h 446567"/>
              <a:gd name="connsiteX3" fmla="*/ 104652 w 168447"/>
              <a:gd name="connsiteY3" fmla="*/ 127591 h 446567"/>
              <a:gd name="connsiteX4" fmla="*/ 125917 w 168447"/>
              <a:gd name="connsiteY4" fmla="*/ 74428 h 446567"/>
              <a:gd name="connsiteX5" fmla="*/ 147182 w 168447"/>
              <a:gd name="connsiteY5" fmla="*/ 31898 h 446567"/>
              <a:gd name="connsiteX6" fmla="*/ 168447 w 168447"/>
              <a:gd name="connsiteY6" fmla="*/ 0 h 446567"/>
              <a:gd name="connsiteX7" fmla="*/ 157815 w 168447"/>
              <a:gd name="connsiteY7" fmla="*/ 212651 h 446567"/>
              <a:gd name="connsiteX8" fmla="*/ 136549 w 168447"/>
              <a:gd name="connsiteY8" fmla="*/ 276447 h 446567"/>
              <a:gd name="connsiteX9" fmla="*/ 125917 w 168447"/>
              <a:gd name="connsiteY9" fmla="*/ 329609 h 446567"/>
              <a:gd name="connsiteX10" fmla="*/ 94019 w 168447"/>
              <a:gd name="connsiteY10" fmla="*/ 446567 h 446567"/>
              <a:gd name="connsiteX11" fmla="*/ 30224 w 168447"/>
              <a:gd name="connsiteY11" fmla="*/ 425302 h 446567"/>
              <a:gd name="connsiteX12" fmla="*/ 8959 w 168447"/>
              <a:gd name="connsiteY12" fmla="*/ 340242 h 4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447" h="446567">
                <a:moveTo>
                  <a:pt x="8959" y="340242"/>
                </a:moveTo>
                <a:cubicBezTo>
                  <a:pt x="14275" y="320749"/>
                  <a:pt x="49433" y="324657"/>
                  <a:pt x="62121" y="308344"/>
                </a:cubicBezTo>
                <a:cubicBezTo>
                  <a:pt x="75883" y="290650"/>
                  <a:pt x="83387" y="244549"/>
                  <a:pt x="83387" y="244549"/>
                </a:cubicBezTo>
                <a:cubicBezTo>
                  <a:pt x="88922" y="205800"/>
                  <a:pt x="92117" y="165195"/>
                  <a:pt x="104652" y="127591"/>
                </a:cubicBezTo>
                <a:cubicBezTo>
                  <a:pt x="110688" y="109484"/>
                  <a:pt x="118165" y="91869"/>
                  <a:pt x="125917" y="74428"/>
                </a:cubicBezTo>
                <a:cubicBezTo>
                  <a:pt x="132354" y="59944"/>
                  <a:pt x="139318" y="45660"/>
                  <a:pt x="147182" y="31898"/>
                </a:cubicBezTo>
                <a:cubicBezTo>
                  <a:pt x="153522" y="20803"/>
                  <a:pt x="168447" y="0"/>
                  <a:pt x="168447" y="0"/>
                </a:cubicBezTo>
                <a:cubicBezTo>
                  <a:pt x="164903" y="70884"/>
                  <a:pt x="165950" y="142147"/>
                  <a:pt x="157815" y="212651"/>
                </a:cubicBezTo>
                <a:cubicBezTo>
                  <a:pt x="155246" y="234919"/>
                  <a:pt x="143638" y="255182"/>
                  <a:pt x="136549" y="276447"/>
                </a:cubicBezTo>
                <a:cubicBezTo>
                  <a:pt x="130834" y="293591"/>
                  <a:pt x="130672" y="312174"/>
                  <a:pt x="125917" y="329609"/>
                </a:cubicBezTo>
                <a:cubicBezTo>
                  <a:pt x="85443" y="478015"/>
                  <a:pt x="119927" y="317033"/>
                  <a:pt x="94019" y="446567"/>
                </a:cubicBezTo>
                <a:cubicBezTo>
                  <a:pt x="72754" y="439479"/>
                  <a:pt x="42658" y="443953"/>
                  <a:pt x="30224" y="425302"/>
                </a:cubicBezTo>
                <a:cubicBezTo>
                  <a:pt x="-16702" y="354913"/>
                  <a:pt x="3643" y="359735"/>
                  <a:pt x="8959" y="340242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scene3d>
              <a:camera prst="isometricOffAxis2Top"/>
              <a:lightRig rig="threePt" dir="t"/>
            </a:scene3d>
          </a:bodyPr>
          <a:lstStyle/>
          <a:p>
            <a:pPr>
              <a:defRPr/>
            </a:pPr>
            <a:endParaRPr lang="vi-V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811961"/>
      </p:ext>
    </p:extLst>
  </p:cSld>
  <p:clrMapOvr>
    <a:masterClrMapping/>
  </p:clrMapOvr>
  <p:transition spd="slow" advTm="16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7200" y="1453356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3124200"/>
            <a:ext cx="144780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1905000"/>
            <a:ext cx="65532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2200" y="3276600"/>
            <a:ext cx="65532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Chưởng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3" idx="3"/>
            <a:endCxn id="5" idx="1"/>
          </p:cNvCxnSpPr>
          <p:nvPr/>
        </p:nvCxnSpPr>
        <p:spPr>
          <a:xfrm flipV="1">
            <a:off x="1676400" y="2628900"/>
            <a:ext cx="685800" cy="1524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</p:cNvCxnSpPr>
          <p:nvPr/>
        </p:nvCxnSpPr>
        <p:spPr>
          <a:xfrm flipV="1">
            <a:off x="1676400" y="3619500"/>
            <a:ext cx="685800" cy="533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62200" y="4800600"/>
            <a:ext cx="65532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41764" y="4229100"/>
            <a:ext cx="796636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362200" y="5638800"/>
            <a:ext cx="65532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21-12-1873</a:t>
            </a:r>
          </a:p>
        </p:txBody>
      </p:sp>
      <p:cxnSp>
        <p:nvCxnSpPr>
          <p:cNvPr id="17" name="Straight Arrow Connector 16"/>
          <p:cNvCxnSpPr>
            <a:endCxn id="14" idx="1"/>
          </p:cNvCxnSpPr>
          <p:nvPr/>
        </p:nvCxnSpPr>
        <p:spPr>
          <a:xfrm>
            <a:off x="1676400" y="4267200"/>
            <a:ext cx="685800" cy="1905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81000" y="99060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(1873-1874)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943600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2400" y="76200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endParaRPr lang="en-US" sz="3000" dirty="0">
              <a:solidFill>
                <a:srgbClr val="0945A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25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"/>
    </mc:Choice>
    <mc:Fallback xmlns="">
      <p:transition spd="slow" advTm="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0" descr="lược đồ trận cầu giấy2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0434"/>
            <a:ext cx="5867400" cy="680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3"/>
          <p:cNvSpPr>
            <a:spLocks noChangeShapeType="1"/>
          </p:cNvSpPr>
          <p:nvPr/>
        </p:nvSpPr>
        <p:spPr bwMode="auto">
          <a:xfrm flipH="1">
            <a:off x="831850" y="1934633"/>
            <a:ext cx="46038" cy="4572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 rot="-947850">
            <a:off x="1647825" y="3513668"/>
            <a:ext cx="850900" cy="359833"/>
          </a:xfrm>
          <a:prstGeom prst="leftArrow">
            <a:avLst>
              <a:gd name="adj1" fmla="val 50000"/>
              <a:gd name="adj2" fmla="val 39222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 rot="-2383759">
            <a:off x="769938" y="2711451"/>
            <a:ext cx="322262" cy="1240367"/>
          </a:xfrm>
          <a:prstGeom prst="downArrow">
            <a:avLst>
              <a:gd name="adj1" fmla="val 50000"/>
              <a:gd name="adj2" fmla="val 3334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 rot="1885501">
            <a:off x="1639889" y="2565400"/>
            <a:ext cx="338137" cy="1083733"/>
          </a:xfrm>
          <a:prstGeom prst="downArrow">
            <a:avLst>
              <a:gd name="adj1" fmla="val 50000"/>
              <a:gd name="adj2" fmla="val 2500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 rot="-8715536">
            <a:off x="904876" y="4008967"/>
            <a:ext cx="360363" cy="1153584"/>
          </a:xfrm>
          <a:prstGeom prst="downArrow">
            <a:avLst>
              <a:gd name="adj1" fmla="val 50000"/>
              <a:gd name="adj2" fmla="val 2503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4924426" y="2527301"/>
            <a:ext cx="777875" cy="531284"/>
          </a:xfrm>
          <a:prstGeom prst="leftArrow">
            <a:avLst>
              <a:gd name="adj1" fmla="val 50000"/>
              <a:gd name="adj2" fmla="val 2499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8456" name="AutoShape 24"/>
          <p:cNvSpPr>
            <a:spLocks noChangeArrowheads="1"/>
          </p:cNvSpPr>
          <p:nvPr/>
        </p:nvSpPr>
        <p:spPr bwMode="auto">
          <a:xfrm rot="-10169286">
            <a:off x="2540001" y="2118785"/>
            <a:ext cx="950913" cy="486833"/>
          </a:xfrm>
          <a:prstGeom prst="leftArrow">
            <a:avLst>
              <a:gd name="adj1" fmla="val 50000"/>
              <a:gd name="adj2" fmla="val 25019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8457" name="AutoShape 25"/>
          <p:cNvSpPr>
            <a:spLocks noChangeArrowheads="1"/>
          </p:cNvSpPr>
          <p:nvPr/>
        </p:nvSpPr>
        <p:spPr bwMode="auto">
          <a:xfrm rot="4595059">
            <a:off x="3824024" y="3729832"/>
            <a:ext cx="1113367" cy="401637"/>
          </a:xfrm>
          <a:prstGeom prst="leftArrow">
            <a:avLst>
              <a:gd name="adj1" fmla="val 50000"/>
              <a:gd name="adj2" fmla="val 24939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 rot="-3616849">
            <a:off x="3915305" y="1145647"/>
            <a:ext cx="1246716" cy="441325"/>
          </a:xfrm>
          <a:prstGeom prst="leftArrow">
            <a:avLst>
              <a:gd name="adj1" fmla="val 50000"/>
              <a:gd name="adj2" fmla="val 2504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8460" name="AutoShape 28"/>
          <p:cNvSpPr>
            <a:spLocks noChangeArrowheads="1"/>
          </p:cNvSpPr>
          <p:nvPr/>
        </p:nvSpPr>
        <p:spPr bwMode="auto">
          <a:xfrm rot="9867012">
            <a:off x="2508250" y="3071284"/>
            <a:ext cx="1443038" cy="381000"/>
          </a:xfrm>
          <a:prstGeom prst="notchedRightArrow">
            <a:avLst>
              <a:gd name="adj1" fmla="val 50000"/>
              <a:gd name="adj2" fmla="val 119891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 rot="1235891">
            <a:off x="1128713" y="3606801"/>
            <a:ext cx="647700" cy="503767"/>
          </a:xfrm>
          <a:prstGeom prst="star5">
            <a:avLst/>
          </a:prstGeom>
          <a:solidFill>
            <a:srgbClr val="DDDDDD"/>
          </a:solidFill>
          <a:ln w="9525">
            <a:solidFill>
              <a:srgbClr val="FF0066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6398" name="Up Arrow Callout 2"/>
          <p:cNvSpPr>
            <a:spLocks noChangeArrowheads="1"/>
          </p:cNvSpPr>
          <p:nvPr/>
        </p:nvSpPr>
        <p:spPr bwMode="auto">
          <a:xfrm>
            <a:off x="4032250" y="2334685"/>
            <a:ext cx="609600" cy="723900"/>
          </a:xfrm>
          <a:prstGeom prst="upArrowCallout">
            <a:avLst>
              <a:gd name="adj1" fmla="val 24941"/>
              <a:gd name="adj2" fmla="val 24941"/>
              <a:gd name="adj3" fmla="val 25000"/>
              <a:gd name="adj4" fmla="val 64977"/>
            </a:avLst>
          </a:prstGeom>
          <a:solidFill>
            <a:schemeClr val="bg2"/>
          </a:solidFill>
          <a:ln w="9525" algn="ctr">
            <a:solidFill>
              <a:schemeClr val="tx2"/>
            </a:solidFill>
            <a:round/>
          </a:ln>
        </p:spPr>
        <p:txBody>
          <a:bodyPr/>
          <a:lstStyle/>
          <a:p>
            <a:endParaRPr lang="vi-VN"/>
          </a:p>
        </p:txBody>
      </p:sp>
      <p:cxnSp>
        <p:nvCxnSpPr>
          <p:cNvPr id="16399" name="Straight Connector 4"/>
          <p:cNvCxnSpPr>
            <a:cxnSpLocks noChangeShapeType="1"/>
          </p:cNvCxnSpPr>
          <p:nvPr/>
        </p:nvCxnSpPr>
        <p:spPr bwMode="auto">
          <a:xfrm>
            <a:off x="5715000" y="4584701"/>
            <a:ext cx="0" cy="2273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cxnSp>
        <p:nvCxnSpPr>
          <p:cNvPr id="16400" name="Straight Connector 26"/>
          <p:cNvCxnSpPr>
            <a:cxnSpLocks noChangeShapeType="1"/>
          </p:cNvCxnSpPr>
          <p:nvPr/>
        </p:nvCxnSpPr>
        <p:spPr bwMode="auto">
          <a:xfrm>
            <a:off x="5715000" y="4584701"/>
            <a:ext cx="0" cy="2273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</p:spPr>
      </p:cxnSp>
      <p:sp>
        <p:nvSpPr>
          <p:cNvPr id="29" name="TextBox 28"/>
          <p:cNvSpPr txBox="1"/>
          <p:nvPr/>
        </p:nvSpPr>
        <p:spPr>
          <a:xfrm>
            <a:off x="3733801" y="4908987"/>
            <a:ext cx="1968299" cy="261610"/>
          </a:xfrm>
          <a:prstGeom prst="rect">
            <a:avLst/>
          </a:prstGeom>
          <a:noFill/>
        </p:spPr>
        <p:txBody>
          <a:bodyPr>
            <a:spAutoFit/>
            <a:scene3d>
              <a:camera prst="perspectiveRelaxed"/>
              <a:lightRig rig="threePt" dir="t"/>
            </a:scene3d>
          </a:bodyPr>
          <a:lstStyle/>
          <a:p>
            <a:pPr>
              <a:defRPr/>
            </a:pPr>
            <a:r>
              <a:rPr lang="en-US" sz="1100" dirty="0" err="1"/>
              <a:t>Chiến</a:t>
            </a:r>
            <a:r>
              <a:rPr lang="en-US" sz="1100" dirty="0"/>
              <a:t> </a:t>
            </a:r>
            <a:r>
              <a:rPr lang="en-US" sz="1100" dirty="0" err="1"/>
              <a:t>thắng</a:t>
            </a:r>
            <a:r>
              <a:rPr lang="en-US" sz="1100" dirty="0"/>
              <a:t> </a:t>
            </a:r>
            <a:r>
              <a:rPr lang="en-US" sz="1100" dirty="0" err="1"/>
              <a:t>Cầu</a:t>
            </a:r>
            <a:r>
              <a:rPr lang="en-US" sz="1100" dirty="0"/>
              <a:t> </a:t>
            </a:r>
            <a:r>
              <a:rPr lang="en-US" sz="1100" dirty="0" err="1"/>
              <a:t>Giấy</a:t>
            </a:r>
            <a:r>
              <a:rPr lang="en-US" sz="1100" dirty="0"/>
              <a:t> </a:t>
            </a:r>
            <a:r>
              <a:rPr lang="en-US" sz="1100" dirty="0" err="1"/>
              <a:t>lần</a:t>
            </a:r>
            <a:r>
              <a:rPr lang="en-US" sz="1100" dirty="0"/>
              <a:t> I</a:t>
            </a:r>
            <a:endParaRPr lang="vi-VN" sz="1100" dirty="0"/>
          </a:p>
        </p:txBody>
      </p:sp>
      <p:sp>
        <p:nvSpPr>
          <p:cNvPr id="16402" name="AutoShape 23"/>
          <p:cNvSpPr>
            <a:spLocks noChangeArrowheads="1"/>
          </p:cNvSpPr>
          <p:nvPr/>
        </p:nvSpPr>
        <p:spPr bwMode="auto">
          <a:xfrm rot="10800000">
            <a:off x="3810000" y="5359401"/>
            <a:ext cx="457200" cy="328084"/>
          </a:xfrm>
          <a:prstGeom prst="leftArrow">
            <a:avLst>
              <a:gd name="adj1" fmla="val 50000"/>
              <a:gd name="adj2" fmla="val 2497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1" name="TextBox 30"/>
          <p:cNvSpPr txBox="1"/>
          <p:nvPr/>
        </p:nvSpPr>
        <p:spPr>
          <a:xfrm>
            <a:off x="4336361" y="5257800"/>
            <a:ext cx="1365738" cy="400110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threePt" dir="t"/>
            </a:scene3d>
          </a:bodyPr>
          <a:lstStyle/>
          <a:p>
            <a:pPr>
              <a:defRPr/>
            </a:pPr>
            <a:r>
              <a:rPr lang="en-US" sz="1000" dirty="0" err="1"/>
              <a:t>Quân</a:t>
            </a:r>
            <a:r>
              <a:rPr lang="en-US" sz="1000" dirty="0"/>
              <a:t> ta </a:t>
            </a:r>
            <a:r>
              <a:rPr lang="en-US" sz="1000" dirty="0" err="1"/>
              <a:t>tiến</a:t>
            </a:r>
            <a:r>
              <a:rPr lang="en-US" sz="1000" dirty="0"/>
              <a:t> </a:t>
            </a:r>
            <a:r>
              <a:rPr lang="en-US" sz="1000" dirty="0" err="1"/>
              <a:t>công</a:t>
            </a:r>
            <a:r>
              <a:rPr lang="en-US" sz="1000" dirty="0"/>
              <a:t> </a:t>
            </a:r>
            <a:r>
              <a:rPr lang="en-US" sz="1000" dirty="0" err="1"/>
              <a:t>và</a:t>
            </a:r>
            <a:r>
              <a:rPr lang="en-US" sz="1000" dirty="0"/>
              <a:t> </a:t>
            </a:r>
            <a:r>
              <a:rPr lang="en-US" sz="1000" dirty="0" err="1"/>
              <a:t>chặn</a:t>
            </a:r>
            <a:r>
              <a:rPr lang="en-US" sz="1000" dirty="0"/>
              <a:t> </a:t>
            </a:r>
            <a:r>
              <a:rPr lang="en-US" sz="1000" dirty="0" err="1"/>
              <a:t>đánh</a:t>
            </a:r>
            <a:r>
              <a:rPr lang="en-US" sz="1000" dirty="0"/>
              <a:t> </a:t>
            </a:r>
            <a:r>
              <a:rPr lang="en-US" sz="1000" dirty="0" err="1"/>
              <a:t>quân</a:t>
            </a:r>
            <a:r>
              <a:rPr lang="en-US" sz="1000" dirty="0"/>
              <a:t> </a:t>
            </a:r>
            <a:r>
              <a:rPr lang="en-US" sz="1000" dirty="0" err="1"/>
              <a:t>Pháp</a:t>
            </a:r>
            <a:endParaRPr lang="vi-VN" sz="1000" dirty="0"/>
          </a:p>
        </p:txBody>
      </p:sp>
      <p:sp>
        <p:nvSpPr>
          <p:cNvPr id="16404" name="AutoShape 13"/>
          <p:cNvSpPr>
            <a:spLocks noChangeArrowheads="1"/>
          </p:cNvSpPr>
          <p:nvPr/>
        </p:nvSpPr>
        <p:spPr bwMode="auto">
          <a:xfrm rot="10800000">
            <a:off x="3810000" y="5867400"/>
            <a:ext cx="508000" cy="281517"/>
          </a:xfrm>
          <a:prstGeom prst="leftArrow">
            <a:avLst>
              <a:gd name="adj1" fmla="val 50000"/>
              <a:gd name="adj2" fmla="val 3922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3" name="TextBox 32"/>
          <p:cNvSpPr txBox="1"/>
          <p:nvPr/>
        </p:nvSpPr>
        <p:spPr>
          <a:xfrm>
            <a:off x="4343400" y="5839046"/>
            <a:ext cx="1365738" cy="246221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threePt" dir="t"/>
            </a:scene3d>
          </a:bodyPr>
          <a:lstStyle/>
          <a:p>
            <a:pPr>
              <a:defRPr/>
            </a:pPr>
            <a:r>
              <a:rPr lang="en-US" sz="1000" dirty="0" err="1"/>
              <a:t>Quân</a:t>
            </a:r>
            <a:r>
              <a:rPr lang="en-US" sz="1000" dirty="0"/>
              <a:t> </a:t>
            </a:r>
            <a:r>
              <a:rPr lang="en-US" sz="1000" dirty="0" err="1"/>
              <a:t>Pháp</a:t>
            </a:r>
            <a:r>
              <a:rPr lang="en-US" sz="1000" dirty="0"/>
              <a:t> </a:t>
            </a:r>
            <a:r>
              <a:rPr lang="en-US" sz="1000" dirty="0" err="1"/>
              <a:t>tiến</a:t>
            </a:r>
            <a:r>
              <a:rPr lang="en-US" sz="1000" dirty="0"/>
              <a:t> </a:t>
            </a:r>
            <a:r>
              <a:rPr lang="en-US" sz="1000" dirty="0" err="1"/>
              <a:t>công</a:t>
            </a:r>
            <a:endParaRPr lang="vi-VN" sz="1000" dirty="0"/>
          </a:p>
        </p:txBody>
      </p:sp>
      <p:sp>
        <p:nvSpPr>
          <p:cNvPr id="16406" name="Up Arrow Callout 33"/>
          <p:cNvSpPr>
            <a:spLocks noChangeArrowheads="1"/>
          </p:cNvSpPr>
          <p:nvPr/>
        </p:nvSpPr>
        <p:spPr bwMode="auto">
          <a:xfrm>
            <a:off x="3776664" y="6301317"/>
            <a:ext cx="541337" cy="378883"/>
          </a:xfrm>
          <a:prstGeom prst="upArrowCallout">
            <a:avLst>
              <a:gd name="adj1" fmla="val 24942"/>
              <a:gd name="adj2" fmla="val 24933"/>
              <a:gd name="adj3" fmla="val 25000"/>
              <a:gd name="adj4" fmla="val 64977"/>
            </a:avLst>
          </a:prstGeom>
          <a:solidFill>
            <a:schemeClr val="bg2"/>
          </a:solidFill>
          <a:ln w="9525" algn="ctr">
            <a:solidFill>
              <a:schemeClr val="tx2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35" name="TextBox 34"/>
          <p:cNvSpPr txBox="1"/>
          <p:nvPr/>
        </p:nvSpPr>
        <p:spPr>
          <a:xfrm>
            <a:off x="4342886" y="6301695"/>
            <a:ext cx="1046049" cy="246221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threePt" dir="t"/>
            </a:scene3d>
          </a:bodyPr>
          <a:lstStyle/>
          <a:p>
            <a:pPr>
              <a:defRPr/>
            </a:pPr>
            <a:r>
              <a:rPr lang="en-US" sz="1000" dirty="0" err="1"/>
              <a:t>Thành</a:t>
            </a:r>
            <a:r>
              <a:rPr lang="en-US" sz="1000" dirty="0"/>
              <a:t> </a:t>
            </a:r>
            <a:r>
              <a:rPr lang="en-US" sz="1000" dirty="0" err="1"/>
              <a:t>Hà</a:t>
            </a:r>
            <a:r>
              <a:rPr lang="en-US" sz="1000" dirty="0"/>
              <a:t> </a:t>
            </a:r>
            <a:r>
              <a:rPr lang="en-US" sz="1000" dirty="0" err="1"/>
              <a:t>Nội</a:t>
            </a:r>
            <a:endParaRPr lang="vi-VN" sz="1000" dirty="0"/>
          </a:p>
        </p:txBody>
      </p:sp>
      <p:pic>
        <p:nvPicPr>
          <p:cNvPr id="25" name="Picture 4" descr="Phrang-si Gac nie bi gi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5814" y="76200"/>
            <a:ext cx="327818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865814" y="5842337"/>
            <a:ext cx="3201987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b="0" dirty="0" err="1"/>
              <a:t>Gác</a:t>
            </a:r>
            <a:r>
              <a:rPr lang="en-US" sz="2000" b="0" dirty="0"/>
              <a:t>-</a:t>
            </a:r>
            <a:r>
              <a:rPr lang="en-US" sz="2000" b="0" dirty="0" err="1"/>
              <a:t>ni</a:t>
            </a:r>
            <a:r>
              <a:rPr lang="en-US" sz="2000" b="0" dirty="0"/>
              <a:t>-ê </a:t>
            </a:r>
            <a:r>
              <a:rPr lang="en-US" sz="2000" b="0" dirty="0" err="1"/>
              <a:t>cùng</a:t>
            </a:r>
            <a:r>
              <a:rPr lang="en-US" sz="2000" b="0" dirty="0"/>
              <a:t> </a:t>
            </a:r>
            <a:r>
              <a:rPr lang="en-US" sz="2000" b="0" dirty="0" err="1"/>
              <a:t>nhiều</a:t>
            </a:r>
            <a:r>
              <a:rPr lang="en-US" sz="2000" b="0" dirty="0"/>
              <a:t> </a:t>
            </a:r>
            <a:r>
              <a:rPr lang="en-US" sz="2000" b="0" dirty="0" err="1"/>
              <a:t>sĩ</a:t>
            </a:r>
            <a:r>
              <a:rPr lang="en-US" sz="2000" b="0" dirty="0"/>
              <a:t> </a:t>
            </a:r>
            <a:r>
              <a:rPr lang="en-US" sz="2000" b="0" dirty="0" err="1"/>
              <a:t>quan</a:t>
            </a:r>
            <a:r>
              <a:rPr lang="en-US" sz="2000" b="0" dirty="0"/>
              <a:t> </a:t>
            </a:r>
            <a:r>
              <a:rPr lang="en-US" sz="2000" b="0" dirty="0" err="1"/>
              <a:t>thực</a:t>
            </a:r>
            <a:r>
              <a:rPr lang="en-US" sz="2000" b="0" dirty="0"/>
              <a:t> </a:t>
            </a:r>
            <a:r>
              <a:rPr lang="en-US" sz="2000" b="0" dirty="0" err="1"/>
              <a:t>dân</a:t>
            </a:r>
            <a:r>
              <a:rPr lang="en-US" sz="2000" b="0" dirty="0"/>
              <a:t> </a:t>
            </a:r>
            <a:r>
              <a:rPr lang="en-US" sz="2000" b="0" dirty="0" err="1"/>
              <a:t>và</a:t>
            </a:r>
            <a:r>
              <a:rPr lang="en-US" sz="2000" b="0" dirty="0"/>
              <a:t> </a:t>
            </a:r>
            <a:r>
              <a:rPr lang="en-US" sz="2000" b="0" dirty="0" err="1"/>
              <a:t>binh</a:t>
            </a:r>
            <a:r>
              <a:rPr lang="en-US" sz="2000" b="0" dirty="0"/>
              <a:t> </a:t>
            </a:r>
            <a:r>
              <a:rPr lang="en-US" sz="2000" b="0" dirty="0" err="1"/>
              <a:t>lính</a:t>
            </a:r>
            <a:r>
              <a:rPr lang="en-US" sz="2000" b="0" dirty="0"/>
              <a:t> </a:t>
            </a:r>
            <a:r>
              <a:rPr lang="en-US" sz="2000" b="0" dirty="0" err="1"/>
              <a:t>bị</a:t>
            </a:r>
            <a:r>
              <a:rPr lang="en-US" sz="2000" b="0" dirty="0"/>
              <a:t> </a:t>
            </a:r>
            <a:r>
              <a:rPr lang="en-US" sz="2000" b="0" dirty="0" err="1"/>
              <a:t>giết</a:t>
            </a:r>
            <a:r>
              <a:rPr lang="en-US" sz="2000" b="0" dirty="0"/>
              <a:t> </a:t>
            </a:r>
            <a:r>
              <a:rPr lang="en-US" sz="2000" b="0" dirty="0" err="1"/>
              <a:t>chết</a:t>
            </a:r>
            <a:r>
              <a:rPr lang="en-US" sz="2000" b="0" dirty="0"/>
              <a:t> </a:t>
            </a:r>
            <a:r>
              <a:rPr lang="en-US" sz="2000" b="0" dirty="0" err="1"/>
              <a:t>tại</a:t>
            </a:r>
            <a:r>
              <a:rPr lang="en-US" sz="2000" b="0" dirty="0"/>
              <a:t> </a:t>
            </a:r>
            <a:r>
              <a:rPr lang="en-US" sz="2000" b="0" dirty="0" err="1"/>
              <a:t>trận</a:t>
            </a:r>
            <a:r>
              <a:rPr lang="en-US" sz="2000" b="0" dirty="0"/>
              <a:t> </a:t>
            </a:r>
            <a:r>
              <a:rPr lang="en-US" sz="2000" b="0" dirty="0" err="1"/>
              <a:t>Cầu</a:t>
            </a:r>
            <a:r>
              <a:rPr lang="en-US" sz="2000" b="0" dirty="0"/>
              <a:t> </a:t>
            </a:r>
            <a:r>
              <a:rPr lang="en-US" sz="2000" b="0" dirty="0" err="1"/>
              <a:t>Giấy</a:t>
            </a:r>
            <a:endParaRPr lang="vi-VN" sz="20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2146300" y="1574800"/>
            <a:ext cx="1663700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</a:rPr>
              <a:t>21 – 12 -1873</a:t>
            </a:r>
            <a:endParaRPr lang="vi-VN" sz="2000" dirty="0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56"/>
    </mc:Choice>
    <mc:Fallback xmlns="">
      <p:transition spd="slow" advTm="42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20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2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20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84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3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445" grpId="0" animBg="1"/>
      <p:bldP spid="18446" grpId="0" animBg="1"/>
      <p:bldP spid="18447" grpId="0" animBg="1"/>
      <p:bldP spid="18448" grpId="0" animBg="1"/>
      <p:bldP spid="18455" grpId="0" animBg="1"/>
      <p:bldP spid="18456" grpId="0" animBg="1"/>
      <p:bldP spid="18456" grpId="1" animBg="1"/>
      <p:bldP spid="18457" grpId="0" animBg="1"/>
      <p:bldP spid="18458" grpId="0" animBg="1"/>
      <p:bldP spid="18460" grpId="0" animBg="1"/>
      <p:bldP spid="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Khuong\Desktop\unnamed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</p:spPr>
      </p:pic>
      <p:pic>
        <p:nvPicPr>
          <p:cNvPr id="4" name="Picture 2" descr="C:\Users\Khuong\Desktop\tải xuốn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6200" y="-147638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" y="607093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Triều Nguyễn và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ký kết Hòa ước Giáp Tuất 1874</a:t>
            </a:r>
          </a:p>
          <a:p>
            <a:br>
              <a:rPr lang="vi-VN" dirty="0">
                <a:solidFill>
                  <a:srgbClr val="FF0000"/>
                </a:solidFill>
              </a:rPr>
            </a:b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32"/>
    </mc:Choice>
    <mc:Fallback xmlns="">
      <p:transition spd="slow" advTm="3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1529556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2895600"/>
            <a:ext cx="144780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1676400"/>
            <a:ext cx="65532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2200" y="3048000"/>
            <a:ext cx="65532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Chưởng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Arrow Connector 12"/>
          <p:cNvCxnSpPr>
            <a:stCxn id="3" idx="3"/>
            <a:endCxn id="5" idx="1"/>
          </p:cNvCxnSpPr>
          <p:nvPr/>
        </p:nvCxnSpPr>
        <p:spPr>
          <a:xfrm flipV="1">
            <a:off x="1676400" y="2400300"/>
            <a:ext cx="685800" cy="1524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</p:cNvCxnSpPr>
          <p:nvPr/>
        </p:nvCxnSpPr>
        <p:spPr>
          <a:xfrm flipV="1">
            <a:off x="1676400" y="3390900"/>
            <a:ext cx="685800" cy="533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62200" y="4572000"/>
            <a:ext cx="65532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41764" y="4000500"/>
            <a:ext cx="796636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362200" y="5410200"/>
            <a:ext cx="65532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21-12-1873.</a:t>
            </a:r>
          </a:p>
        </p:txBody>
      </p:sp>
      <p:cxnSp>
        <p:nvCxnSpPr>
          <p:cNvPr id="17" name="Straight Arrow Connector 16"/>
          <p:cNvCxnSpPr>
            <a:endCxn id="14" idx="1"/>
          </p:cNvCxnSpPr>
          <p:nvPr/>
        </p:nvCxnSpPr>
        <p:spPr>
          <a:xfrm>
            <a:off x="1676400" y="4038600"/>
            <a:ext cx="685800" cy="1905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04800" y="91440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(1873-1874)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6096000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8600" y="-762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000" b="1" dirty="0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945A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endParaRPr lang="en-US" sz="3000" dirty="0">
              <a:solidFill>
                <a:srgbClr val="0945A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0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20"/>
    </mc:Choice>
    <mc:Fallback xmlns="">
      <p:transition spd="slow" advTm="4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2392362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1882-1884.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2925763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Thực dân Pháp đánh chiếm Bắc Kì lần thứ hai (1882)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book3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-7620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4"/>
    </mc:Choice>
    <mc:Fallback xmlns="">
      <p:transition spd="slow" advTm="2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2392362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1882-1884.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2925763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Thực dân Pháp đánh chiếm Bắc Kì lần thứ hai (1882)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book3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-7620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79"/>
    </mc:Choice>
    <mc:Fallback xmlns="">
      <p:transition spd="slow" advTm="29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7" descr="Chien truong Ha noi 1873 va 18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102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80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1219200"/>
            <a:ext cx="3733800" cy="563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81" name="Text Box 37"/>
          <p:cNvSpPr txBox="1"/>
          <p:nvPr/>
        </p:nvSpPr>
        <p:spPr>
          <a:xfrm>
            <a:off x="5735638" y="152400"/>
            <a:ext cx="31242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Pháp đánh th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H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91" name="AutoShape 47"/>
          <p:cNvSpPr/>
          <p:nvPr/>
        </p:nvSpPr>
        <p:spPr>
          <a:xfrm>
            <a:off x="3100070" y="2742565"/>
            <a:ext cx="609600" cy="762000"/>
          </a:xfrm>
          <a:prstGeom prst="irregularSeal2">
            <a:avLst/>
          </a:prstGeom>
          <a:solidFill>
            <a:schemeClr val="bg1"/>
          </a:solidFill>
          <a:ln w="9525" cap="flat" cmpd="sng">
            <a:solidFill>
              <a:srgbClr val="99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grpSp>
        <p:nvGrpSpPr>
          <p:cNvPr id="6197" name="Group 53"/>
          <p:cNvGrpSpPr/>
          <p:nvPr/>
        </p:nvGrpSpPr>
        <p:grpSpPr>
          <a:xfrm rot="3089831">
            <a:off x="3393758" y="1918970"/>
            <a:ext cx="457200" cy="609600"/>
            <a:chOff x="2570" y="699"/>
            <a:chExt cx="400" cy="782"/>
          </a:xfrm>
        </p:grpSpPr>
        <p:sp>
          <p:nvSpPr>
            <p:cNvPr id="4109" name="Freeform 54"/>
            <p:cNvSpPr/>
            <p:nvPr/>
          </p:nvSpPr>
          <p:spPr>
            <a:xfrm rot="3616978">
              <a:off x="2320" y="949"/>
              <a:ext cx="738" cy="23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0" y="676"/>
                </a:cxn>
                <a:cxn ang="0">
                  <a:pos x="115" y="695"/>
                </a:cxn>
                <a:cxn ang="0">
                  <a:pos x="2465" y="190"/>
                </a:cxn>
                <a:cxn ang="0">
                  <a:pos x="2644" y="70"/>
                </a:cxn>
                <a:cxn ang="0">
                  <a:pos x="2579" y="10"/>
                </a:cxn>
                <a:cxn ang="0">
                  <a:pos x="2540" y="10"/>
                </a:cxn>
                <a:cxn ang="0">
                  <a:pos x="0" y="190"/>
                </a:cxn>
              </a:cxnLst>
              <a:rect l="0" t="0" r="0" b="0"/>
              <a:pathLst>
                <a:path w="206" h="75">
                  <a:moveTo>
                    <a:pt x="0" y="19"/>
                  </a:moveTo>
                  <a:lnTo>
                    <a:pt x="0" y="67"/>
                  </a:lnTo>
                  <a:cubicBezTo>
                    <a:pt x="3" y="75"/>
                    <a:pt x="3" y="71"/>
                    <a:pt x="9" y="69"/>
                  </a:cubicBezTo>
                  <a:lnTo>
                    <a:pt x="192" y="19"/>
                  </a:lnTo>
                  <a:cubicBezTo>
                    <a:pt x="197" y="15"/>
                    <a:pt x="206" y="7"/>
                    <a:pt x="206" y="7"/>
                  </a:cubicBezTo>
                  <a:cubicBezTo>
                    <a:pt x="182" y="28"/>
                    <a:pt x="195" y="20"/>
                    <a:pt x="201" y="1"/>
                  </a:cubicBezTo>
                  <a:cubicBezTo>
                    <a:pt x="201" y="0"/>
                    <a:pt x="199" y="1"/>
                    <a:pt x="198" y="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0000FF">
                <a:alpha val="100000"/>
              </a:srgbClr>
            </a:solidFill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55"/>
            <p:cNvSpPr/>
            <p:nvPr/>
          </p:nvSpPr>
          <p:spPr>
            <a:xfrm rot="4137986">
              <a:off x="2738" y="1249"/>
              <a:ext cx="323" cy="1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" y="0"/>
                </a:cxn>
                <a:cxn ang="0">
                  <a:pos x="435" y="0"/>
                </a:cxn>
                <a:cxn ang="0">
                  <a:pos x="174" y="136"/>
                </a:cxn>
                <a:cxn ang="0">
                  <a:pos x="174" y="46"/>
                </a:cxn>
                <a:cxn ang="0">
                  <a:pos x="0" y="0"/>
                </a:cxn>
              </a:cxnLst>
              <a:rect l="0" t="0" r="0" b="0"/>
              <a:pathLst>
                <a:path w="240" h="144">
                  <a:moveTo>
                    <a:pt x="0" y="0"/>
                  </a:moveTo>
                  <a:cubicBezTo>
                    <a:pt x="14" y="0"/>
                    <a:pt x="28" y="0"/>
                    <a:pt x="42" y="0"/>
                  </a:cubicBezTo>
                  <a:lnTo>
                    <a:pt x="240" y="0"/>
                  </a:lnTo>
                  <a:lnTo>
                    <a:pt x="96" y="144"/>
                  </a:lnTo>
                  <a:lnTo>
                    <a:pt x="9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100000"/>
              </a:srgbClr>
            </a:solidFill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00" name="Group 56"/>
          <p:cNvGrpSpPr/>
          <p:nvPr/>
        </p:nvGrpSpPr>
        <p:grpSpPr>
          <a:xfrm rot="1279907">
            <a:off x="2807970" y="2155825"/>
            <a:ext cx="375920" cy="661035"/>
            <a:chOff x="2570" y="699"/>
            <a:chExt cx="400" cy="782"/>
          </a:xfrm>
        </p:grpSpPr>
        <p:sp>
          <p:nvSpPr>
            <p:cNvPr id="4107" name="Freeform 57"/>
            <p:cNvSpPr/>
            <p:nvPr/>
          </p:nvSpPr>
          <p:spPr>
            <a:xfrm rot="3616978">
              <a:off x="2320" y="949"/>
              <a:ext cx="738" cy="23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0" y="676"/>
                </a:cxn>
                <a:cxn ang="0">
                  <a:pos x="115" y="695"/>
                </a:cxn>
                <a:cxn ang="0">
                  <a:pos x="2465" y="190"/>
                </a:cxn>
                <a:cxn ang="0">
                  <a:pos x="2644" y="70"/>
                </a:cxn>
                <a:cxn ang="0">
                  <a:pos x="2579" y="10"/>
                </a:cxn>
                <a:cxn ang="0">
                  <a:pos x="2540" y="10"/>
                </a:cxn>
                <a:cxn ang="0">
                  <a:pos x="0" y="190"/>
                </a:cxn>
              </a:cxnLst>
              <a:rect l="0" t="0" r="0" b="0"/>
              <a:pathLst>
                <a:path w="206" h="75">
                  <a:moveTo>
                    <a:pt x="0" y="19"/>
                  </a:moveTo>
                  <a:lnTo>
                    <a:pt x="0" y="67"/>
                  </a:lnTo>
                  <a:cubicBezTo>
                    <a:pt x="3" y="75"/>
                    <a:pt x="3" y="71"/>
                    <a:pt x="9" y="69"/>
                  </a:cubicBezTo>
                  <a:lnTo>
                    <a:pt x="192" y="19"/>
                  </a:lnTo>
                  <a:cubicBezTo>
                    <a:pt x="197" y="15"/>
                    <a:pt x="206" y="7"/>
                    <a:pt x="206" y="7"/>
                  </a:cubicBezTo>
                  <a:cubicBezTo>
                    <a:pt x="182" y="28"/>
                    <a:pt x="195" y="20"/>
                    <a:pt x="201" y="1"/>
                  </a:cubicBezTo>
                  <a:cubicBezTo>
                    <a:pt x="201" y="0"/>
                    <a:pt x="199" y="1"/>
                    <a:pt x="198" y="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0000FF">
                <a:alpha val="100000"/>
              </a:srgbClr>
            </a:solidFill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58"/>
            <p:cNvSpPr/>
            <p:nvPr/>
          </p:nvSpPr>
          <p:spPr>
            <a:xfrm rot="4137986">
              <a:off x="2738" y="1249"/>
              <a:ext cx="323" cy="1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" y="0"/>
                </a:cxn>
                <a:cxn ang="0">
                  <a:pos x="435" y="0"/>
                </a:cxn>
                <a:cxn ang="0">
                  <a:pos x="174" y="136"/>
                </a:cxn>
                <a:cxn ang="0">
                  <a:pos x="174" y="46"/>
                </a:cxn>
                <a:cxn ang="0">
                  <a:pos x="0" y="0"/>
                </a:cxn>
              </a:cxnLst>
              <a:rect l="0" t="0" r="0" b="0"/>
              <a:pathLst>
                <a:path w="240" h="144">
                  <a:moveTo>
                    <a:pt x="0" y="0"/>
                  </a:moveTo>
                  <a:cubicBezTo>
                    <a:pt x="14" y="0"/>
                    <a:pt x="28" y="0"/>
                    <a:pt x="42" y="0"/>
                  </a:cubicBezTo>
                  <a:lnTo>
                    <a:pt x="240" y="0"/>
                  </a:lnTo>
                  <a:lnTo>
                    <a:pt x="96" y="144"/>
                  </a:lnTo>
                  <a:lnTo>
                    <a:pt x="9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100000"/>
              </a:srgbClr>
            </a:solidFill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914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1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8" descr="Untitled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57200"/>
            <a:ext cx="4038600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9" name="Text Box 29"/>
          <p:cNvSpPr txBox="1"/>
          <p:nvPr/>
        </p:nvSpPr>
        <p:spPr>
          <a:xfrm>
            <a:off x="2667000" y="5486400"/>
            <a:ext cx="3886200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ts val="0"/>
              </a:spcBef>
              <a:buNone/>
            </a:pP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altLang="en-US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ts val="0"/>
              </a:spcBef>
              <a:buNone/>
            </a:pP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(1829 - 1882)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06233"/>
      </p:ext>
    </p:extLst>
  </p:cSld>
  <p:clrMapOvr>
    <a:masterClrMapping/>
  </p:clrMapOvr>
  <p:transition spd="med" advTm="3066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16252"/>
            <a:ext cx="8382000" cy="1524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II.Cuộc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  <a:endParaRPr lang="en-US" sz="4000" dirty="0">
              <a:solidFill>
                <a:srgbClr val="0945A5"/>
              </a:solidFill>
            </a:endParaRPr>
          </a:p>
        </p:txBody>
      </p:sp>
      <p:pic>
        <p:nvPicPr>
          <p:cNvPr id="6" name="Picture 5" descr="book3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4"/>
    </mc:Choice>
    <mc:Fallback xmlns="">
      <p:transition spd="slow" advTm="7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2392362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1882-1884.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2925763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Thực dân Pháp đánh chiếm Bắc Kì lần thứ hai (1882)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(SGK/121)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book3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-7620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1"/>
    </mc:Choice>
    <mc:Fallback xmlns="">
      <p:transition spd="slow" advTm="1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534400" cy="10207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Nhân dân Bắc Kì tiếp tục kháng Pháp.</a:t>
            </a:r>
          </a:p>
        </p:txBody>
      </p:sp>
      <p:pic>
        <p:nvPicPr>
          <p:cNvPr id="5" name="Picture 4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0" y="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76200"/>
            <a:ext cx="86106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1882-1884.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75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3"/>
    </mc:Choice>
    <mc:Fallback xmlns="">
      <p:transition spd="slow" advTm="1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33800"/>
            <a:ext cx="16764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981199"/>
            <a:ext cx="6096000" cy="13196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/>
              <a:t>+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38400" y="3300844"/>
            <a:ext cx="6096000" cy="1347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38400" y="4648200"/>
            <a:ext cx="60960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endCxn id="3" idx="1"/>
          </p:cNvCxnSpPr>
          <p:nvPr/>
        </p:nvCxnSpPr>
        <p:spPr>
          <a:xfrm flipV="1">
            <a:off x="1524000" y="2641021"/>
            <a:ext cx="914400" cy="13975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600200" y="3733800"/>
            <a:ext cx="990600" cy="3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600200" y="4191000"/>
            <a:ext cx="838200" cy="685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5800" y="106680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438400" y="6248400"/>
            <a:ext cx="647700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19/5/1883</a:t>
            </a:r>
            <a:endParaRPr lang="en-US" sz="3200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524000" y="4419600"/>
            <a:ext cx="838200" cy="2057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304800" y="1193220"/>
            <a:ext cx="8229600" cy="940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tục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34" name="Audio 3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7162800"/>
            <a:ext cx="609600" cy="6096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04800" y="76200"/>
            <a:ext cx="86868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1882-1884.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435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0"/>
    </mc:Choice>
    <mc:Fallback xmlns="">
      <p:transition spd="slow" advTm="4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" grpId="0" build="p"/>
      <p:bldP spid="5" grpId="0"/>
      <p:bldP spid="6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3400" y="76200"/>
            <a:ext cx="9144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Chien truong Ha noi 1873 va 18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AutoShape 11"/>
          <p:cNvSpPr/>
          <p:nvPr/>
        </p:nvSpPr>
        <p:spPr>
          <a:xfrm rot="-593242">
            <a:off x="2265334" y="3694998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0000FF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33" name="AutoShape 14"/>
          <p:cNvSpPr/>
          <p:nvPr/>
        </p:nvSpPr>
        <p:spPr>
          <a:xfrm rot="1468772">
            <a:off x="833086" y="3447023"/>
            <a:ext cx="914081" cy="421858"/>
          </a:xfrm>
          <a:prstGeom prst="leftArrow">
            <a:avLst>
              <a:gd name="adj1" fmla="val 50000"/>
              <a:gd name="adj2" fmla="val 68750"/>
            </a:avLst>
          </a:prstGeom>
          <a:solidFill>
            <a:srgbClr val="0000FF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34" name="AutoShape 18"/>
          <p:cNvSpPr/>
          <p:nvPr/>
        </p:nvSpPr>
        <p:spPr>
          <a:xfrm>
            <a:off x="2019144" y="5715000"/>
            <a:ext cx="2057400" cy="838200"/>
          </a:xfrm>
          <a:prstGeom prst="wedgeRoundRectCallout">
            <a:avLst>
              <a:gd name="adj1" fmla="val -105787"/>
              <a:gd name="adj2" fmla="val -297537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Cầu Giấy</a:t>
            </a:r>
          </a:p>
        </p:txBody>
      </p:sp>
      <p:grpSp>
        <p:nvGrpSpPr>
          <p:cNvPr id="35" name="Group 28"/>
          <p:cNvGrpSpPr/>
          <p:nvPr/>
        </p:nvGrpSpPr>
        <p:grpSpPr>
          <a:xfrm rot="-4775449">
            <a:off x="415814" y="2699964"/>
            <a:ext cx="785813" cy="533400"/>
            <a:chOff x="4873" y="1526"/>
            <a:chExt cx="328" cy="78"/>
          </a:xfrm>
        </p:grpSpPr>
        <p:sp>
          <p:nvSpPr>
            <p:cNvPr id="36" name="Freeform 29"/>
            <p:cNvSpPr/>
            <p:nvPr/>
          </p:nvSpPr>
          <p:spPr>
            <a:xfrm rot="-10648719">
              <a:off x="4937" y="1526"/>
              <a:ext cx="264" cy="7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67"/>
                </a:cxn>
                <a:cxn ang="0">
                  <a:pos x="15" y="69"/>
                </a:cxn>
                <a:cxn ang="0">
                  <a:pos x="315" y="19"/>
                </a:cxn>
                <a:cxn ang="0">
                  <a:pos x="338" y="7"/>
                </a:cxn>
                <a:cxn ang="0">
                  <a:pos x="331" y="1"/>
                </a:cxn>
                <a:cxn ang="0">
                  <a:pos x="326" y="1"/>
                </a:cxn>
                <a:cxn ang="0">
                  <a:pos x="0" y="19"/>
                </a:cxn>
              </a:cxnLst>
              <a:rect l="0" t="0" r="0" b="0"/>
              <a:pathLst>
                <a:path w="206" h="75">
                  <a:moveTo>
                    <a:pt x="0" y="19"/>
                  </a:moveTo>
                  <a:lnTo>
                    <a:pt x="0" y="67"/>
                  </a:lnTo>
                  <a:cubicBezTo>
                    <a:pt x="3" y="75"/>
                    <a:pt x="3" y="71"/>
                    <a:pt x="9" y="69"/>
                  </a:cubicBezTo>
                  <a:lnTo>
                    <a:pt x="192" y="19"/>
                  </a:lnTo>
                  <a:cubicBezTo>
                    <a:pt x="197" y="15"/>
                    <a:pt x="206" y="7"/>
                    <a:pt x="206" y="7"/>
                  </a:cubicBezTo>
                  <a:cubicBezTo>
                    <a:pt x="182" y="28"/>
                    <a:pt x="195" y="20"/>
                    <a:pt x="201" y="1"/>
                  </a:cubicBezTo>
                  <a:cubicBezTo>
                    <a:pt x="201" y="0"/>
                    <a:pt x="199" y="1"/>
                    <a:pt x="198" y="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0"/>
            <p:cNvSpPr/>
            <p:nvPr/>
          </p:nvSpPr>
          <p:spPr>
            <a:xfrm rot="-10127712">
              <a:off x="4873" y="1556"/>
              <a:ext cx="123" cy="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63" y="0"/>
                </a:cxn>
                <a:cxn ang="0">
                  <a:pos x="25" y="16"/>
                </a:cxn>
                <a:cxn ang="0">
                  <a:pos x="25" y="5"/>
                </a:cxn>
                <a:cxn ang="0">
                  <a:pos x="0" y="0"/>
                </a:cxn>
              </a:cxnLst>
              <a:rect l="0" t="0" r="0" b="0"/>
              <a:pathLst>
                <a:path w="240" h="144">
                  <a:moveTo>
                    <a:pt x="0" y="0"/>
                  </a:moveTo>
                  <a:cubicBezTo>
                    <a:pt x="14" y="0"/>
                    <a:pt x="28" y="0"/>
                    <a:pt x="42" y="0"/>
                  </a:cubicBezTo>
                  <a:lnTo>
                    <a:pt x="240" y="0"/>
                  </a:lnTo>
                  <a:lnTo>
                    <a:pt x="96" y="144"/>
                  </a:lnTo>
                  <a:lnTo>
                    <a:pt x="9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1"/>
          <p:cNvGrpSpPr/>
          <p:nvPr/>
        </p:nvGrpSpPr>
        <p:grpSpPr>
          <a:xfrm rot="-9416962">
            <a:off x="227519" y="3313530"/>
            <a:ext cx="447675" cy="371475"/>
            <a:chOff x="4873" y="1526"/>
            <a:chExt cx="328" cy="78"/>
          </a:xfrm>
        </p:grpSpPr>
        <p:sp>
          <p:nvSpPr>
            <p:cNvPr id="39" name="Freeform 32"/>
            <p:cNvSpPr/>
            <p:nvPr/>
          </p:nvSpPr>
          <p:spPr>
            <a:xfrm rot="-10648719">
              <a:off x="4937" y="1526"/>
              <a:ext cx="264" cy="7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67"/>
                </a:cxn>
                <a:cxn ang="0">
                  <a:pos x="15" y="69"/>
                </a:cxn>
                <a:cxn ang="0">
                  <a:pos x="315" y="19"/>
                </a:cxn>
                <a:cxn ang="0">
                  <a:pos x="338" y="7"/>
                </a:cxn>
                <a:cxn ang="0">
                  <a:pos x="331" y="1"/>
                </a:cxn>
                <a:cxn ang="0">
                  <a:pos x="326" y="1"/>
                </a:cxn>
                <a:cxn ang="0">
                  <a:pos x="0" y="19"/>
                </a:cxn>
              </a:cxnLst>
              <a:rect l="0" t="0" r="0" b="0"/>
              <a:pathLst>
                <a:path w="206" h="75">
                  <a:moveTo>
                    <a:pt x="0" y="19"/>
                  </a:moveTo>
                  <a:lnTo>
                    <a:pt x="0" y="67"/>
                  </a:lnTo>
                  <a:cubicBezTo>
                    <a:pt x="3" y="75"/>
                    <a:pt x="3" y="71"/>
                    <a:pt x="9" y="69"/>
                  </a:cubicBezTo>
                  <a:lnTo>
                    <a:pt x="192" y="19"/>
                  </a:lnTo>
                  <a:cubicBezTo>
                    <a:pt x="197" y="15"/>
                    <a:pt x="206" y="7"/>
                    <a:pt x="206" y="7"/>
                  </a:cubicBezTo>
                  <a:cubicBezTo>
                    <a:pt x="182" y="28"/>
                    <a:pt x="195" y="20"/>
                    <a:pt x="201" y="1"/>
                  </a:cubicBezTo>
                  <a:cubicBezTo>
                    <a:pt x="201" y="0"/>
                    <a:pt x="199" y="1"/>
                    <a:pt x="198" y="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3"/>
            <p:cNvSpPr/>
            <p:nvPr/>
          </p:nvSpPr>
          <p:spPr>
            <a:xfrm rot="-10127712">
              <a:off x="4873" y="1556"/>
              <a:ext cx="123" cy="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63" y="0"/>
                </a:cxn>
                <a:cxn ang="0">
                  <a:pos x="25" y="16"/>
                </a:cxn>
                <a:cxn ang="0">
                  <a:pos x="25" y="5"/>
                </a:cxn>
                <a:cxn ang="0">
                  <a:pos x="0" y="0"/>
                </a:cxn>
              </a:cxnLst>
              <a:rect l="0" t="0" r="0" b="0"/>
              <a:pathLst>
                <a:path w="240" h="144">
                  <a:moveTo>
                    <a:pt x="0" y="0"/>
                  </a:moveTo>
                  <a:cubicBezTo>
                    <a:pt x="14" y="0"/>
                    <a:pt x="28" y="0"/>
                    <a:pt x="42" y="0"/>
                  </a:cubicBezTo>
                  <a:lnTo>
                    <a:pt x="240" y="0"/>
                  </a:lnTo>
                  <a:lnTo>
                    <a:pt x="96" y="144"/>
                  </a:lnTo>
                  <a:lnTo>
                    <a:pt x="9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2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45"/>
    </mc:Choice>
    <mc:Fallback xmlns="">
      <p:transition spd="slow" advTm="3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4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/>
          <p:nvPr/>
        </p:nvGrpSpPr>
        <p:grpSpPr>
          <a:xfrm>
            <a:off x="76200" y="0"/>
            <a:ext cx="5638800" cy="6858000"/>
            <a:chOff x="192" y="192"/>
            <a:chExt cx="2790" cy="3828"/>
          </a:xfrm>
        </p:grpSpPr>
        <p:pic>
          <p:nvPicPr>
            <p:cNvPr id="11271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" y="192"/>
              <a:ext cx="2742" cy="25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72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" y="2400"/>
              <a:ext cx="2778" cy="16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9158" name="AutoShape 6"/>
          <p:cNvSpPr/>
          <p:nvPr/>
        </p:nvSpPr>
        <p:spPr>
          <a:xfrm>
            <a:off x="5791200" y="152400"/>
            <a:ext cx="2667000" cy="1828800"/>
          </a:xfrm>
          <a:prstGeom prst="wedgeRectCallout">
            <a:avLst>
              <a:gd name="adj1" fmla="val -150060"/>
              <a:gd name="adj2" fmla="val 113801"/>
            </a:avLst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Pháp tấn công Thuận An - cửa ngõ Kinh th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Huế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159" name="AutoShape 7"/>
          <p:cNvSpPr/>
          <p:nvPr/>
        </p:nvSpPr>
        <p:spPr>
          <a:xfrm rot="1029974">
            <a:off x="3070225" y="2435225"/>
            <a:ext cx="304800" cy="762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49160" name="AutoShape 8"/>
          <p:cNvSpPr/>
          <p:nvPr/>
        </p:nvSpPr>
        <p:spPr>
          <a:xfrm>
            <a:off x="2895600" y="3124200"/>
            <a:ext cx="304800" cy="304800"/>
          </a:xfrm>
          <a:prstGeom prst="irregularSeal2">
            <a:avLst/>
          </a:prstGeom>
          <a:solidFill>
            <a:srgbClr val="FF0000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11270" name="Text Box 9"/>
          <p:cNvSpPr txBox="1"/>
          <p:nvPr/>
        </p:nvSpPr>
        <p:spPr>
          <a:xfrm>
            <a:off x="1914618" y="5934301"/>
            <a:ext cx="3132137" cy="70788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CHIẾN TRƯỜNG HUẾ 1883,1885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5"/>
    </mc:Choice>
    <mc:Fallback xmlns="">
      <p:transition spd="slow" advTm="2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158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8"/>
          <p:cNvGrpSpPr/>
          <p:nvPr/>
        </p:nvGrpSpPr>
        <p:grpSpPr>
          <a:xfrm>
            <a:off x="1524000" y="152400"/>
            <a:ext cx="4197350" cy="6705600"/>
            <a:chOff x="192" y="192"/>
            <a:chExt cx="2790" cy="3828"/>
          </a:xfrm>
        </p:grpSpPr>
        <p:pic>
          <p:nvPicPr>
            <p:cNvPr id="13324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" y="192"/>
              <a:ext cx="2742" cy="25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5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" y="2400"/>
              <a:ext cx="2778" cy="16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9467" name="Text Box 11"/>
          <p:cNvSpPr txBox="1"/>
          <p:nvPr/>
        </p:nvSpPr>
        <p:spPr>
          <a:xfrm rot="-3555623">
            <a:off x="2352675" y="1155700"/>
            <a:ext cx="1839913" cy="44513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bảo hộ</a:t>
            </a:r>
          </a:p>
        </p:txBody>
      </p:sp>
      <p:sp>
        <p:nvSpPr>
          <p:cNvPr id="19468" name="Text Box 12"/>
          <p:cNvSpPr txBox="1"/>
          <p:nvPr/>
        </p:nvSpPr>
        <p:spPr>
          <a:xfrm rot="3780000">
            <a:off x="2483485" y="3258820"/>
            <a:ext cx="2425700" cy="4603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Đất bảo hộ</a:t>
            </a:r>
          </a:p>
        </p:txBody>
      </p:sp>
      <p:sp>
        <p:nvSpPr>
          <p:cNvPr id="19469" name="Text Box 13"/>
          <p:cNvSpPr txBox="1"/>
          <p:nvPr/>
        </p:nvSpPr>
        <p:spPr>
          <a:xfrm rot="-2079814">
            <a:off x="1860772" y="5554660"/>
            <a:ext cx="2464719" cy="4616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thuộc Pháp</a:t>
            </a:r>
          </a:p>
        </p:txBody>
      </p:sp>
      <p:sp>
        <p:nvSpPr>
          <p:cNvPr id="19470" name="AutoShape 14"/>
          <p:cNvSpPr/>
          <p:nvPr/>
        </p:nvSpPr>
        <p:spPr>
          <a:xfrm>
            <a:off x="1682750" y="3200400"/>
            <a:ext cx="1371600" cy="1447800"/>
          </a:xfrm>
          <a:prstGeom prst="wedgeRectCallout">
            <a:avLst>
              <a:gd name="adj1" fmla="val 103704"/>
              <a:gd name="adj2" fmla="val -109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Vùng đất cai quản của triều đình Huế</a:t>
            </a:r>
          </a:p>
        </p:txBody>
      </p:sp>
      <p:sp>
        <p:nvSpPr>
          <p:cNvPr id="13319" name="Text Box 15"/>
          <p:cNvSpPr txBox="1"/>
          <p:nvPr/>
        </p:nvSpPr>
        <p:spPr>
          <a:xfrm>
            <a:off x="6096000" y="155575"/>
            <a:ext cx="2362200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Hắc-măng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25/8/1883.</a:t>
            </a:r>
            <a:endParaRPr lang="vi-VN" altLang="x-none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72" name="Freeform 16"/>
          <p:cNvSpPr/>
          <p:nvPr/>
        </p:nvSpPr>
        <p:spPr>
          <a:xfrm>
            <a:off x="1737360" y="278130"/>
            <a:ext cx="2120900" cy="2403475"/>
          </a:xfrm>
          <a:custGeom>
            <a:avLst/>
            <a:gdLst/>
            <a:ahLst/>
            <a:cxnLst>
              <a:cxn ang="0">
                <a:pos x="1726307825" y="126007813"/>
              </a:cxn>
              <a:cxn ang="0">
                <a:pos x="1411287500" y="420866888"/>
              </a:cxn>
              <a:cxn ang="0">
                <a:pos x="1219755625" y="357862188"/>
              </a:cxn>
              <a:cxn ang="0">
                <a:pos x="1030744700" y="567035950"/>
              </a:cxn>
              <a:cxn ang="0">
                <a:pos x="735885625" y="400705638"/>
              </a:cxn>
              <a:cxn ang="0">
                <a:pos x="609877813" y="483870000"/>
              </a:cxn>
              <a:cxn ang="0">
                <a:pos x="252015625" y="400705638"/>
              </a:cxn>
              <a:cxn ang="0">
                <a:pos x="105846563" y="546874700"/>
              </a:cxn>
              <a:cxn ang="0">
                <a:pos x="22682200" y="904736888"/>
              </a:cxn>
              <a:cxn ang="0">
                <a:pos x="211693125" y="1156752513"/>
              </a:cxn>
              <a:cxn ang="0">
                <a:pos x="357862188" y="1345763438"/>
              </a:cxn>
              <a:cxn ang="0">
                <a:pos x="715724375" y="1829633438"/>
              </a:cxn>
              <a:cxn ang="0">
                <a:pos x="947578750" y="1892638138"/>
              </a:cxn>
              <a:cxn ang="0">
                <a:pos x="1262599075" y="1809472188"/>
              </a:cxn>
              <a:cxn ang="0">
                <a:pos x="1368445638" y="2147483646"/>
              </a:cxn>
              <a:cxn ang="0">
                <a:pos x="1537295313" y="2147483646"/>
              </a:cxn>
              <a:cxn ang="0">
                <a:pos x="990422200" y="2147483646"/>
              </a:cxn>
              <a:cxn ang="0">
                <a:pos x="1179433125" y="2147483646"/>
              </a:cxn>
              <a:cxn ang="0">
                <a:pos x="1242437825" y="2147483646"/>
              </a:cxn>
              <a:cxn ang="0">
                <a:pos x="1325602188" y="2147483646"/>
              </a:cxn>
              <a:cxn ang="0">
                <a:pos x="1620461263" y="2147483646"/>
              </a:cxn>
              <a:cxn ang="0">
                <a:pos x="1809472188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24492513" y="2147483646"/>
              </a:cxn>
              <a:cxn ang="0">
                <a:pos x="2147483646" y="2147483646"/>
              </a:cxn>
              <a:cxn ang="0">
                <a:pos x="2147483646" y="1915318750"/>
              </a:cxn>
              <a:cxn ang="0">
                <a:pos x="2147483646" y="1703625625"/>
              </a:cxn>
              <a:cxn ang="0">
                <a:pos x="2147483646" y="1451610000"/>
              </a:cxn>
              <a:cxn ang="0">
                <a:pos x="2147483646" y="1305440938"/>
              </a:cxn>
              <a:cxn ang="0">
                <a:pos x="2147483646" y="1156752513"/>
              </a:cxn>
              <a:cxn ang="0">
                <a:pos x="2147483646" y="947578750"/>
              </a:cxn>
              <a:cxn ang="0">
                <a:pos x="2147483646" y="378023438"/>
              </a:cxn>
              <a:cxn ang="0">
                <a:pos x="2147483646" y="252015625"/>
              </a:cxn>
              <a:cxn ang="0">
                <a:pos x="1872476888" y="0"/>
              </a:cxn>
            </a:cxnLst>
            <a:rect l="0" t="0" r="0" b="0"/>
            <a:pathLst>
              <a:path w="1336" h="1514">
                <a:moveTo>
                  <a:pt x="743" y="0"/>
                </a:moveTo>
                <a:cubicBezTo>
                  <a:pt x="732" y="34"/>
                  <a:pt x="718" y="39"/>
                  <a:pt x="685" y="50"/>
                </a:cubicBezTo>
                <a:cubicBezTo>
                  <a:pt x="667" y="63"/>
                  <a:pt x="648" y="73"/>
                  <a:pt x="635" y="92"/>
                </a:cubicBezTo>
                <a:cubicBezTo>
                  <a:pt x="604" y="138"/>
                  <a:pt x="624" y="146"/>
                  <a:pt x="560" y="167"/>
                </a:cubicBezTo>
                <a:cubicBezTo>
                  <a:pt x="543" y="164"/>
                  <a:pt x="526" y="164"/>
                  <a:pt x="510" y="159"/>
                </a:cubicBezTo>
                <a:cubicBezTo>
                  <a:pt x="500" y="156"/>
                  <a:pt x="494" y="140"/>
                  <a:pt x="484" y="142"/>
                </a:cubicBezTo>
                <a:cubicBezTo>
                  <a:pt x="472" y="144"/>
                  <a:pt x="467" y="159"/>
                  <a:pt x="459" y="167"/>
                </a:cubicBezTo>
                <a:cubicBezTo>
                  <a:pt x="448" y="200"/>
                  <a:pt x="443" y="214"/>
                  <a:pt x="409" y="225"/>
                </a:cubicBezTo>
                <a:cubicBezTo>
                  <a:pt x="391" y="170"/>
                  <a:pt x="371" y="172"/>
                  <a:pt x="326" y="142"/>
                </a:cubicBezTo>
                <a:cubicBezTo>
                  <a:pt x="312" y="186"/>
                  <a:pt x="330" y="159"/>
                  <a:pt x="292" y="159"/>
                </a:cubicBezTo>
                <a:cubicBezTo>
                  <a:pt x="281" y="159"/>
                  <a:pt x="270" y="164"/>
                  <a:pt x="259" y="167"/>
                </a:cubicBezTo>
                <a:cubicBezTo>
                  <a:pt x="253" y="175"/>
                  <a:pt x="246" y="183"/>
                  <a:pt x="242" y="192"/>
                </a:cubicBezTo>
                <a:cubicBezTo>
                  <a:pt x="235" y="208"/>
                  <a:pt x="226" y="242"/>
                  <a:pt x="226" y="242"/>
                </a:cubicBezTo>
                <a:cubicBezTo>
                  <a:pt x="191" y="219"/>
                  <a:pt x="140" y="171"/>
                  <a:pt x="100" y="159"/>
                </a:cubicBezTo>
                <a:cubicBezTo>
                  <a:pt x="92" y="162"/>
                  <a:pt x="80" y="160"/>
                  <a:pt x="75" y="167"/>
                </a:cubicBezTo>
                <a:cubicBezTo>
                  <a:pt x="35" y="227"/>
                  <a:pt x="99" y="199"/>
                  <a:pt x="42" y="217"/>
                </a:cubicBezTo>
                <a:cubicBezTo>
                  <a:pt x="32" y="249"/>
                  <a:pt x="11" y="252"/>
                  <a:pt x="0" y="284"/>
                </a:cubicBezTo>
                <a:cubicBezTo>
                  <a:pt x="3" y="309"/>
                  <a:pt x="1" y="335"/>
                  <a:pt x="9" y="359"/>
                </a:cubicBezTo>
                <a:cubicBezTo>
                  <a:pt x="13" y="370"/>
                  <a:pt x="29" y="373"/>
                  <a:pt x="34" y="384"/>
                </a:cubicBezTo>
                <a:cubicBezTo>
                  <a:pt x="54" y="425"/>
                  <a:pt x="35" y="443"/>
                  <a:pt x="84" y="459"/>
                </a:cubicBezTo>
                <a:cubicBezTo>
                  <a:pt x="87" y="473"/>
                  <a:pt x="82" y="491"/>
                  <a:pt x="92" y="501"/>
                </a:cubicBezTo>
                <a:cubicBezTo>
                  <a:pt x="162" y="571"/>
                  <a:pt x="118" y="458"/>
                  <a:pt x="142" y="534"/>
                </a:cubicBezTo>
                <a:cubicBezTo>
                  <a:pt x="150" y="584"/>
                  <a:pt x="147" y="634"/>
                  <a:pt x="201" y="651"/>
                </a:cubicBezTo>
                <a:cubicBezTo>
                  <a:pt x="219" y="679"/>
                  <a:pt x="253" y="716"/>
                  <a:pt x="284" y="726"/>
                </a:cubicBezTo>
                <a:cubicBezTo>
                  <a:pt x="301" y="737"/>
                  <a:pt x="314" y="764"/>
                  <a:pt x="334" y="760"/>
                </a:cubicBezTo>
                <a:cubicBezTo>
                  <a:pt x="348" y="757"/>
                  <a:pt x="376" y="751"/>
                  <a:pt x="376" y="751"/>
                </a:cubicBezTo>
                <a:cubicBezTo>
                  <a:pt x="412" y="707"/>
                  <a:pt x="409" y="730"/>
                  <a:pt x="451" y="701"/>
                </a:cubicBezTo>
                <a:cubicBezTo>
                  <a:pt x="468" y="707"/>
                  <a:pt x="488" y="706"/>
                  <a:pt x="501" y="718"/>
                </a:cubicBezTo>
                <a:cubicBezTo>
                  <a:pt x="515" y="732"/>
                  <a:pt x="535" y="768"/>
                  <a:pt x="535" y="768"/>
                </a:cubicBezTo>
                <a:cubicBezTo>
                  <a:pt x="546" y="802"/>
                  <a:pt x="524" y="826"/>
                  <a:pt x="543" y="860"/>
                </a:cubicBezTo>
                <a:cubicBezTo>
                  <a:pt x="548" y="869"/>
                  <a:pt x="560" y="871"/>
                  <a:pt x="568" y="877"/>
                </a:cubicBezTo>
                <a:cubicBezTo>
                  <a:pt x="592" y="897"/>
                  <a:pt x="593" y="903"/>
                  <a:pt x="610" y="927"/>
                </a:cubicBezTo>
                <a:cubicBezTo>
                  <a:pt x="649" y="1050"/>
                  <a:pt x="522" y="1030"/>
                  <a:pt x="443" y="1035"/>
                </a:cubicBezTo>
                <a:cubicBezTo>
                  <a:pt x="417" y="1073"/>
                  <a:pt x="433" y="1092"/>
                  <a:pt x="393" y="1119"/>
                </a:cubicBezTo>
                <a:cubicBezTo>
                  <a:pt x="390" y="1127"/>
                  <a:pt x="381" y="1136"/>
                  <a:pt x="384" y="1144"/>
                </a:cubicBezTo>
                <a:cubicBezTo>
                  <a:pt x="399" y="1183"/>
                  <a:pt x="468" y="1149"/>
                  <a:pt x="468" y="1194"/>
                </a:cubicBezTo>
                <a:cubicBezTo>
                  <a:pt x="478" y="1180"/>
                  <a:pt x="483" y="1162"/>
                  <a:pt x="497" y="1152"/>
                </a:cubicBezTo>
                <a:cubicBezTo>
                  <a:pt x="504" y="1147"/>
                  <a:pt x="492" y="1169"/>
                  <a:pt x="493" y="1177"/>
                </a:cubicBezTo>
                <a:cubicBezTo>
                  <a:pt x="495" y="1198"/>
                  <a:pt x="507" y="1211"/>
                  <a:pt x="518" y="1227"/>
                </a:cubicBezTo>
                <a:cubicBezTo>
                  <a:pt x="521" y="1238"/>
                  <a:pt x="516" y="1255"/>
                  <a:pt x="526" y="1261"/>
                </a:cubicBezTo>
                <a:cubicBezTo>
                  <a:pt x="546" y="1272"/>
                  <a:pt x="571" y="1265"/>
                  <a:pt x="593" y="1269"/>
                </a:cubicBezTo>
                <a:cubicBezTo>
                  <a:pt x="600" y="1270"/>
                  <a:pt x="636" y="1284"/>
                  <a:pt x="643" y="1286"/>
                </a:cubicBezTo>
                <a:cubicBezTo>
                  <a:pt x="657" y="1461"/>
                  <a:pt x="621" y="1349"/>
                  <a:pt x="676" y="1402"/>
                </a:cubicBezTo>
                <a:cubicBezTo>
                  <a:pt x="737" y="1461"/>
                  <a:pt x="647" y="1396"/>
                  <a:pt x="718" y="1444"/>
                </a:cubicBezTo>
                <a:cubicBezTo>
                  <a:pt x="751" y="1492"/>
                  <a:pt x="780" y="1480"/>
                  <a:pt x="843" y="1486"/>
                </a:cubicBezTo>
                <a:cubicBezTo>
                  <a:pt x="874" y="1493"/>
                  <a:pt x="904" y="1503"/>
                  <a:pt x="935" y="1511"/>
                </a:cubicBezTo>
                <a:cubicBezTo>
                  <a:pt x="949" y="1508"/>
                  <a:pt x="968" y="1514"/>
                  <a:pt x="977" y="1503"/>
                </a:cubicBezTo>
                <a:cubicBezTo>
                  <a:pt x="999" y="1475"/>
                  <a:pt x="935" y="1441"/>
                  <a:pt x="919" y="1436"/>
                </a:cubicBezTo>
                <a:cubicBezTo>
                  <a:pt x="913" y="1428"/>
                  <a:pt x="909" y="1418"/>
                  <a:pt x="902" y="1411"/>
                </a:cubicBezTo>
                <a:cubicBezTo>
                  <a:pt x="895" y="1404"/>
                  <a:pt x="883" y="1402"/>
                  <a:pt x="877" y="1394"/>
                </a:cubicBezTo>
                <a:cubicBezTo>
                  <a:pt x="871" y="1387"/>
                  <a:pt x="873" y="1376"/>
                  <a:pt x="868" y="1369"/>
                </a:cubicBezTo>
                <a:cubicBezTo>
                  <a:pt x="861" y="1359"/>
                  <a:pt x="851" y="1352"/>
                  <a:pt x="843" y="1344"/>
                </a:cubicBezTo>
                <a:cubicBezTo>
                  <a:pt x="832" y="1310"/>
                  <a:pt x="813" y="1274"/>
                  <a:pt x="793" y="1244"/>
                </a:cubicBezTo>
                <a:cubicBezTo>
                  <a:pt x="800" y="1162"/>
                  <a:pt x="790" y="978"/>
                  <a:pt x="894" y="952"/>
                </a:cubicBezTo>
                <a:cubicBezTo>
                  <a:pt x="918" y="946"/>
                  <a:pt x="944" y="946"/>
                  <a:pt x="969" y="943"/>
                </a:cubicBezTo>
                <a:cubicBezTo>
                  <a:pt x="1028" y="884"/>
                  <a:pt x="1028" y="819"/>
                  <a:pt x="969" y="760"/>
                </a:cubicBezTo>
                <a:cubicBezTo>
                  <a:pt x="988" y="702"/>
                  <a:pt x="1055" y="722"/>
                  <a:pt x="1111" y="718"/>
                </a:cubicBezTo>
                <a:cubicBezTo>
                  <a:pt x="1143" y="669"/>
                  <a:pt x="1177" y="694"/>
                  <a:pt x="1227" y="676"/>
                </a:cubicBezTo>
                <a:cubicBezTo>
                  <a:pt x="1231" y="664"/>
                  <a:pt x="1247" y="596"/>
                  <a:pt x="1252" y="593"/>
                </a:cubicBezTo>
                <a:cubicBezTo>
                  <a:pt x="1267" y="583"/>
                  <a:pt x="1286" y="582"/>
                  <a:pt x="1303" y="576"/>
                </a:cubicBezTo>
                <a:cubicBezTo>
                  <a:pt x="1311" y="573"/>
                  <a:pt x="1328" y="568"/>
                  <a:pt x="1328" y="568"/>
                </a:cubicBezTo>
                <a:cubicBezTo>
                  <a:pt x="1336" y="523"/>
                  <a:pt x="1336" y="540"/>
                  <a:pt x="1336" y="518"/>
                </a:cubicBezTo>
                <a:cubicBezTo>
                  <a:pt x="1336" y="518"/>
                  <a:pt x="1335" y="475"/>
                  <a:pt x="1319" y="467"/>
                </a:cubicBezTo>
                <a:cubicBezTo>
                  <a:pt x="1286" y="452"/>
                  <a:pt x="1247" y="462"/>
                  <a:pt x="1211" y="459"/>
                </a:cubicBezTo>
                <a:cubicBezTo>
                  <a:pt x="1179" y="449"/>
                  <a:pt x="1172" y="428"/>
                  <a:pt x="1144" y="409"/>
                </a:cubicBezTo>
                <a:cubicBezTo>
                  <a:pt x="1127" y="356"/>
                  <a:pt x="1151" y="406"/>
                  <a:pt x="1111" y="376"/>
                </a:cubicBezTo>
                <a:cubicBezTo>
                  <a:pt x="1092" y="362"/>
                  <a:pt x="1060" y="326"/>
                  <a:pt x="1060" y="326"/>
                </a:cubicBezTo>
                <a:cubicBezTo>
                  <a:pt x="1071" y="264"/>
                  <a:pt x="1113" y="220"/>
                  <a:pt x="1077" y="150"/>
                </a:cubicBezTo>
                <a:cubicBezTo>
                  <a:pt x="1073" y="142"/>
                  <a:pt x="980" y="120"/>
                  <a:pt x="969" y="117"/>
                </a:cubicBezTo>
                <a:cubicBezTo>
                  <a:pt x="937" y="69"/>
                  <a:pt x="968" y="100"/>
                  <a:pt x="885" y="100"/>
                </a:cubicBezTo>
                <a:cubicBezTo>
                  <a:pt x="871" y="100"/>
                  <a:pt x="857" y="95"/>
                  <a:pt x="843" y="92"/>
                </a:cubicBezTo>
                <a:cubicBezTo>
                  <a:pt x="822" y="27"/>
                  <a:pt x="792" y="33"/>
                  <a:pt x="743" y="0"/>
                </a:cubicBez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Freeform 17"/>
          <p:cNvSpPr/>
          <p:nvPr/>
        </p:nvSpPr>
        <p:spPr>
          <a:xfrm>
            <a:off x="2520950" y="4800600"/>
            <a:ext cx="1733550" cy="1764030"/>
          </a:xfrm>
          <a:custGeom>
            <a:avLst/>
            <a:gdLst/>
            <a:ahLst/>
            <a:cxnLst>
              <a:cxn ang="0">
                <a:pos x="1930439688" y="0"/>
              </a:cxn>
              <a:cxn ang="0">
                <a:pos x="1993444388" y="231854441"/>
              </a:cxn>
              <a:cxn ang="0">
                <a:pos x="2119452200" y="315020414"/>
              </a:cxn>
              <a:cxn ang="0">
                <a:pos x="2147483646" y="400705751"/>
              </a:cxn>
              <a:cxn ang="0">
                <a:pos x="2147483646" y="1030744992"/>
              </a:cxn>
              <a:cxn ang="0">
                <a:pos x="2147483646" y="1156752840"/>
              </a:cxn>
              <a:cxn ang="0">
                <a:pos x="2147483646" y="1239917227"/>
              </a:cxn>
              <a:cxn ang="0">
                <a:pos x="2076608750" y="1345763819"/>
              </a:cxn>
              <a:cxn ang="0">
                <a:pos x="1718746563" y="1471771667"/>
              </a:cxn>
              <a:cxn ang="0">
                <a:pos x="1655743450" y="1494453874"/>
              </a:cxn>
              <a:cxn ang="0">
                <a:pos x="1592738750" y="1557457004"/>
              </a:cxn>
              <a:cxn ang="0">
                <a:pos x="1486892188" y="1577618260"/>
              </a:cxn>
              <a:cxn ang="0">
                <a:pos x="1340723125" y="1998485267"/>
              </a:cxn>
              <a:cxn ang="0">
                <a:pos x="1320561875" y="2061488397"/>
              </a:cxn>
              <a:cxn ang="0">
                <a:pos x="1108868750" y="2124493115"/>
              </a:cxn>
              <a:cxn ang="0">
                <a:pos x="1068546250" y="2147483646"/>
              </a:cxn>
              <a:cxn ang="0">
                <a:pos x="751006563" y="2147483646"/>
              </a:cxn>
              <a:cxn ang="0">
                <a:pos x="710684063" y="2147483646"/>
              </a:cxn>
              <a:cxn ang="0">
                <a:pos x="647680950" y="2147483646"/>
              </a:cxn>
              <a:cxn ang="0">
                <a:pos x="624998750" y="2147483646"/>
              </a:cxn>
              <a:cxn ang="0">
                <a:pos x="415826575" y="2147483646"/>
              </a:cxn>
              <a:cxn ang="0">
                <a:pos x="226814063" y="2147483646"/>
              </a:cxn>
              <a:cxn ang="0">
                <a:pos x="246975313" y="2018646522"/>
              </a:cxn>
              <a:cxn ang="0">
                <a:pos x="289818763" y="1955641804"/>
              </a:cxn>
              <a:cxn ang="0">
                <a:pos x="267136563" y="1703626108"/>
              </a:cxn>
              <a:cxn ang="0">
                <a:pos x="35282188" y="1557457004"/>
              </a:cxn>
              <a:cxn ang="0">
                <a:pos x="141128750" y="1451610412"/>
              </a:cxn>
              <a:cxn ang="0">
                <a:pos x="372983125" y="1325602563"/>
              </a:cxn>
              <a:cxn ang="0">
                <a:pos x="393144375" y="1219755971"/>
              </a:cxn>
              <a:cxn ang="0">
                <a:pos x="584676250" y="1199594715"/>
              </a:cxn>
              <a:cxn ang="0">
                <a:pos x="647680950" y="1156752840"/>
              </a:cxn>
              <a:cxn ang="0">
                <a:pos x="940019075" y="1282760689"/>
              </a:cxn>
              <a:cxn ang="0">
                <a:pos x="940019075" y="1030744992"/>
              </a:cxn>
              <a:cxn ang="0">
                <a:pos x="919857825" y="672882703"/>
              </a:cxn>
              <a:cxn ang="0">
                <a:pos x="1194554063" y="652721448"/>
              </a:cxn>
              <a:cxn ang="0">
                <a:pos x="1214715313" y="546874855"/>
              </a:cxn>
              <a:cxn ang="0">
                <a:pos x="1340723125" y="526713599"/>
              </a:cxn>
              <a:cxn ang="0">
                <a:pos x="1403727825" y="463708881"/>
              </a:cxn>
              <a:cxn ang="0">
                <a:pos x="1552416250" y="441028263"/>
              </a:cxn>
              <a:cxn ang="0">
                <a:pos x="1804431875" y="315020414"/>
              </a:cxn>
              <a:cxn ang="0">
                <a:pos x="1844754375" y="252015696"/>
              </a:cxn>
              <a:cxn ang="0">
                <a:pos x="1887597825" y="126007848"/>
              </a:cxn>
              <a:cxn ang="0">
                <a:pos x="1930439688" y="0"/>
              </a:cxn>
            </a:cxnLst>
            <a:rect l="0" t="0" r="0" b="0"/>
            <a:pathLst>
              <a:path w="1108" h="1111">
                <a:moveTo>
                  <a:pt x="766" y="0"/>
                </a:moveTo>
                <a:cubicBezTo>
                  <a:pt x="770" y="32"/>
                  <a:pt x="764" y="68"/>
                  <a:pt x="791" y="92"/>
                </a:cubicBezTo>
                <a:cubicBezTo>
                  <a:pt x="806" y="105"/>
                  <a:pt x="841" y="125"/>
                  <a:pt x="841" y="125"/>
                </a:cubicBezTo>
                <a:cubicBezTo>
                  <a:pt x="919" y="121"/>
                  <a:pt x="1005" y="83"/>
                  <a:pt x="1041" y="159"/>
                </a:cubicBezTo>
                <a:cubicBezTo>
                  <a:pt x="1050" y="364"/>
                  <a:pt x="1108" y="391"/>
                  <a:pt x="941" y="409"/>
                </a:cubicBezTo>
                <a:cubicBezTo>
                  <a:pt x="935" y="428"/>
                  <a:pt x="932" y="445"/>
                  <a:pt x="916" y="459"/>
                </a:cubicBezTo>
                <a:cubicBezTo>
                  <a:pt x="901" y="472"/>
                  <a:pt x="866" y="492"/>
                  <a:pt x="866" y="492"/>
                </a:cubicBezTo>
                <a:cubicBezTo>
                  <a:pt x="835" y="540"/>
                  <a:pt x="866" y="499"/>
                  <a:pt x="824" y="534"/>
                </a:cubicBezTo>
                <a:cubicBezTo>
                  <a:pt x="764" y="584"/>
                  <a:pt x="783" y="575"/>
                  <a:pt x="682" y="584"/>
                </a:cubicBezTo>
                <a:cubicBezTo>
                  <a:pt x="674" y="587"/>
                  <a:pt x="664" y="588"/>
                  <a:pt x="657" y="593"/>
                </a:cubicBezTo>
                <a:cubicBezTo>
                  <a:pt x="647" y="600"/>
                  <a:pt x="643" y="613"/>
                  <a:pt x="632" y="618"/>
                </a:cubicBezTo>
                <a:cubicBezTo>
                  <a:pt x="619" y="624"/>
                  <a:pt x="604" y="623"/>
                  <a:pt x="590" y="626"/>
                </a:cubicBezTo>
                <a:cubicBezTo>
                  <a:pt x="530" y="686"/>
                  <a:pt x="600" y="747"/>
                  <a:pt x="532" y="793"/>
                </a:cubicBezTo>
                <a:cubicBezTo>
                  <a:pt x="529" y="801"/>
                  <a:pt x="530" y="812"/>
                  <a:pt x="524" y="818"/>
                </a:cubicBezTo>
                <a:cubicBezTo>
                  <a:pt x="516" y="826"/>
                  <a:pt x="450" y="841"/>
                  <a:pt x="440" y="843"/>
                </a:cubicBezTo>
                <a:cubicBezTo>
                  <a:pt x="434" y="862"/>
                  <a:pt x="441" y="890"/>
                  <a:pt x="424" y="902"/>
                </a:cubicBezTo>
                <a:cubicBezTo>
                  <a:pt x="418" y="906"/>
                  <a:pt x="301" y="918"/>
                  <a:pt x="298" y="918"/>
                </a:cubicBezTo>
                <a:cubicBezTo>
                  <a:pt x="293" y="926"/>
                  <a:pt x="288" y="935"/>
                  <a:pt x="282" y="943"/>
                </a:cubicBezTo>
                <a:cubicBezTo>
                  <a:pt x="275" y="952"/>
                  <a:pt x="264" y="958"/>
                  <a:pt x="257" y="968"/>
                </a:cubicBezTo>
                <a:cubicBezTo>
                  <a:pt x="252" y="975"/>
                  <a:pt x="252" y="985"/>
                  <a:pt x="248" y="993"/>
                </a:cubicBezTo>
                <a:cubicBezTo>
                  <a:pt x="217" y="1048"/>
                  <a:pt x="217" y="1043"/>
                  <a:pt x="165" y="1060"/>
                </a:cubicBezTo>
                <a:cubicBezTo>
                  <a:pt x="136" y="1080"/>
                  <a:pt x="65" y="1111"/>
                  <a:pt x="90" y="1043"/>
                </a:cubicBezTo>
                <a:cubicBezTo>
                  <a:pt x="93" y="962"/>
                  <a:pt x="90" y="881"/>
                  <a:pt x="98" y="801"/>
                </a:cubicBezTo>
                <a:cubicBezTo>
                  <a:pt x="99" y="791"/>
                  <a:pt x="114" y="786"/>
                  <a:pt x="115" y="776"/>
                </a:cubicBezTo>
                <a:cubicBezTo>
                  <a:pt x="117" y="743"/>
                  <a:pt x="115" y="708"/>
                  <a:pt x="106" y="676"/>
                </a:cubicBezTo>
                <a:cubicBezTo>
                  <a:pt x="96" y="641"/>
                  <a:pt x="14" y="618"/>
                  <a:pt x="14" y="618"/>
                </a:cubicBezTo>
                <a:cubicBezTo>
                  <a:pt x="0" y="574"/>
                  <a:pt x="19" y="588"/>
                  <a:pt x="56" y="576"/>
                </a:cubicBezTo>
                <a:cubicBezTo>
                  <a:pt x="97" y="548"/>
                  <a:pt x="119" y="568"/>
                  <a:pt x="148" y="526"/>
                </a:cubicBezTo>
                <a:cubicBezTo>
                  <a:pt x="151" y="512"/>
                  <a:pt x="144" y="491"/>
                  <a:pt x="156" y="484"/>
                </a:cubicBezTo>
                <a:cubicBezTo>
                  <a:pt x="178" y="471"/>
                  <a:pt x="207" y="482"/>
                  <a:pt x="232" y="476"/>
                </a:cubicBezTo>
                <a:cubicBezTo>
                  <a:pt x="242" y="474"/>
                  <a:pt x="249" y="465"/>
                  <a:pt x="257" y="459"/>
                </a:cubicBezTo>
                <a:cubicBezTo>
                  <a:pt x="343" y="469"/>
                  <a:pt x="313" y="468"/>
                  <a:pt x="373" y="509"/>
                </a:cubicBezTo>
                <a:cubicBezTo>
                  <a:pt x="433" y="490"/>
                  <a:pt x="397" y="445"/>
                  <a:pt x="373" y="409"/>
                </a:cubicBezTo>
                <a:cubicBezTo>
                  <a:pt x="362" y="375"/>
                  <a:pt x="330" y="297"/>
                  <a:pt x="365" y="267"/>
                </a:cubicBezTo>
                <a:cubicBezTo>
                  <a:pt x="393" y="243"/>
                  <a:pt x="438" y="262"/>
                  <a:pt x="474" y="259"/>
                </a:cubicBezTo>
                <a:cubicBezTo>
                  <a:pt x="477" y="245"/>
                  <a:pt x="471" y="226"/>
                  <a:pt x="482" y="217"/>
                </a:cubicBezTo>
                <a:cubicBezTo>
                  <a:pt x="495" y="206"/>
                  <a:pt x="517" y="216"/>
                  <a:pt x="532" y="209"/>
                </a:cubicBezTo>
                <a:cubicBezTo>
                  <a:pt x="543" y="204"/>
                  <a:pt x="546" y="188"/>
                  <a:pt x="557" y="184"/>
                </a:cubicBezTo>
                <a:cubicBezTo>
                  <a:pt x="575" y="177"/>
                  <a:pt x="596" y="178"/>
                  <a:pt x="616" y="175"/>
                </a:cubicBezTo>
                <a:cubicBezTo>
                  <a:pt x="658" y="147"/>
                  <a:pt x="672" y="141"/>
                  <a:pt x="716" y="125"/>
                </a:cubicBezTo>
                <a:cubicBezTo>
                  <a:pt x="721" y="117"/>
                  <a:pt x="729" y="109"/>
                  <a:pt x="732" y="100"/>
                </a:cubicBezTo>
                <a:cubicBezTo>
                  <a:pt x="750" y="47"/>
                  <a:pt x="723" y="50"/>
                  <a:pt x="749" y="50"/>
                </a:cubicBezTo>
                <a:cubicBezTo>
                  <a:pt x="771" y="18"/>
                  <a:pt x="766" y="35"/>
                  <a:pt x="766" y="0"/>
                </a:cubicBezTo>
                <a:close/>
              </a:path>
            </a:pathLst>
          </a:custGeom>
          <a:noFill/>
          <a:ln w="38100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4" name="Freeform 18"/>
          <p:cNvSpPr/>
          <p:nvPr/>
        </p:nvSpPr>
        <p:spPr>
          <a:xfrm>
            <a:off x="3017838" y="2649538"/>
            <a:ext cx="1401762" cy="2705100"/>
          </a:xfrm>
          <a:custGeom>
            <a:avLst/>
            <a:gdLst/>
            <a:ahLst/>
            <a:cxnLst>
              <a:cxn ang="0">
                <a:pos x="541832607" y="65524063"/>
              </a:cxn>
              <a:cxn ang="0">
                <a:pos x="435986082" y="105846563"/>
              </a:cxn>
              <a:cxn ang="0">
                <a:pos x="372982992" y="85685313"/>
              </a:cxn>
              <a:cxn ang="0">
                <a:pos x="309978314" y="42843450"/>
              </a:cxn>
              <a:cxn ang="0">
                <a:pos x="183970547" y="2520950"/>
              </a:cxn>
              <a:cxn ang="0">
                <a:pos x="37801537" y="22682200"/>
              </a:cxn>
              <a:cxn ang="0">
                <a:pos x="57962779" y="337700938"/>
              </a:cxn>
              <a:cxn ang="0">
                <a:pos x="141128700" y="380544388"/>
              </a:cxn>
              <a:cxn ang="0">
                <a:pos x="289817072" y="486390950"/>
              </a:cxn>
              <a:cxn ang="0">
                <a:pos x="458668274" y="778729075"/>
              </a:cxn>
              <a:cxn ang="0">
                <a:pos x="478829517" y="927417500"/>
              </a:cxn>
              <a:cxn ang="0">
                <a:pos x="561993850" y="970260950"/>
              </a:cxn>
              <a:cxn ang="0">
                <a:pos x="584676041" y="1136591263"/>
              </a:cxn>
              <a:cxn ang="0">
                <a:pos x="899694667" y="1242437825"/>
              </a:cxn>
              <a:cxn ang="0">
                <a:pos x="919855909" y="1391126250"/>
              </a:cxn>
              <a:cxn ang="0">
                <a:pos x="1005541191" y="1517134063"/>
              </a:cxn>
              <a:cxn ang="0">
                <a:pos x="1025702434" y="1580138763"/>
              </a:cxn>
              <a:cxn ang="0">
                <a:pos x="982860587" y="1643141875"/>
              </a:cxn>
              <a:cxn ang="0">
                <a:pos x="1045863677" y="1706146575"/>
              </a:cxn>
              <a:cxn ang="0">
                <a:pos x="1088707112" y="1769149688"/>
              </a:cxn>
              <a:cxn ang="0">
                <a:pos x="1151710202" y="1789310938"/>
              </a:cxn>
              <a:cxn ang="0">
                <a:pos x="1068545869" y="2147483646"/>
              </a:cxn>
              <a:cxn ang="0">
                <a:pos x="1171871445" y="2147483646"/>
              </a:cxn>
              <a:cxn ang="0">
                <a:pos x="1151710202" y="2147483646"/>
              </a:cxn>
              <a:cxn ang="0">
                <a:pos x="1363403251" y="2147483646"/>
              </a:cxn>
              <a:cxn ang="0">
                <a:pos x="1426407929" y="2147483646"/>
              </a:cxn>
              <a:cxn ang="0">
                <a:pos x="1718745949" y="2147483646"/>
              </a:cxn>
              <a:cxn ang="0">
                <a:pos x="1867434321" y="2147483646"/>
              </a:cxn>
              <a:cxn ang="0">
                <a:pos x="1930438999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076608009" y="1978323450"/>
              </a:cxn>
              <a:cxn ang="0">
                <a:pos x="2036285524" y="1915318750"/>
              </a:cxn>
              <a:cxn ang="0">
                <a:pos x="1973280846" y="1852315638"/>
              </a:cxn>
              <a:cxn ang="0">
                <a:pos x="1930438999" y="1726307825"/>
              </a:cxn>
              <a:cxn ang="0">
                <a:pos x="1718745949" y="1494453450"/>
              </a:cxn>
              <a:cxn ang="0">
                <a:pos x="1572576939" y="1325602188"/>
              </a:cxn>
              <a:cxn ang="0">
                <a:pos x="1403725737" y="1179433125"/>
              </a:cxn>
              <a:cxn ang="0">
                <a:pos x="1171871445" y="927417500"/>
              </a:cxn>
              <a:cxn ang="0">
                <a:pos x="1088707112" y="821570938"/>
              </a:cxn>
              <a:cxn ang="0">
                <a:pos x="1005541191" y="715724375"/>
              </a:cxn>
              <a:cxn ang="0">
                <a:pos x="899694667" y="612398763"/>
              </a:cxn>
              <a:cxn ang="0">
                <a:pos x="793848142" y="506552200"/>
              </a:cxn>
              <a:cxn ang="0">
                <a:pos x="751006295" y="443547500"/>
              </a:cxn>
              <a:cxn ang="0">
                <a:pos x="624998527" y="357862188"/>
              </a:cxn>
              <a:cxn ang="0">
                <a:pos x="541832607" y="65524063"/>
              </a:cxn>
            </a:cxnLst>
            <a:rect l="0" t="0" r="0" b="0"/>
            <a:pathLst>
              <a:path w="883" h="1704">
                <a:moveTo>
                  <a:pt x="215" y="26"/>
                </a:moveTo>
                <a:cubicBezTo>
                  <a:pt x="154" y="4"/>
                  <a:pt x="226" y="21"/>
                  <a:pt x="173" y="42"/>
                </a:cubicBezTo>
                <a:cubicBezTo>
                  <a:pt x="165" y="45"/>
                  <a:pt x="156" y="37"/>
                  <a:pt x="148" y="34"/>
                </a:cubicBezTo>
                <a:cubicBezTo>
                  <a:pt x="140" y="28"/>
                  <a:pt x="132" y="21"/>
                  <a:pt x="123" y="17"/>
                </a:cubicBezTo>
                <a:cubicBezTo>
                  <a:pt x="107" y="10"/>
                  <a:pt x="73" y="1"/>
                  <a:pt x="73" y="1"/>
                </a:cubicBezTo>
                <a:cubicBezTo>
                  <a:pt x="54" y="4"/>
                  <a:pt x="33" y="0"/>
                  <a:pt x="15" y="9"/>
                </a:cubicBezTo>
                <a:cubicBezTo>
                  <a:pt x="0" y="17"/>
                  <a:pt x="13" y="120"/>
                  <a:pt x="23" y="134"/>
                </a:cubicBezTo>
                <a:cubicBezTo>
                  <a:pt x="30" y="144"/>
                  <a:pt x="46" y="144"/>
                  <a:pt x="56" y="151"/>
                </a:cubicBezTo>
                <a:cubicBezTo>
                  <a:pt x="76" y="164"/>
                  <a:pt x="115" y="193"/>
                  <a:pt x="115" y="193"/>
                </a:cubicBezTo>
                <a:cubicBezTo>
                  <a:pt x="130" y="241"/>
                  <a:pt x="138" y="281"/>
                  <a:pt x="182" y="309"/>
                </a:cubicBezTo>
                <a:cubicBezTo>
                  <a:pt x="185" y="329"/>
                  <a:pt x="181" y="351"/>
                  <a:pt x="190" y="368"/>
                </a:cubicBezTo>
                <a:cubicBezTo>
                  <a:pt x="196" y="379"/>
                  <a:pt x="217" y="374"/>
                  <a:pt x="223" y="385"/>
                </a:cubicBezTo>
                <a:cubicBezTo>
                  <a:pt x="233" y="405"/>
                  <a:pt x="224" y="430"/>
                  <a:pt x="232" y="451"/>
                </a:cubicBezTo>
                <a:cubicBezTo>
                  <a:pt x="248" y="494"/>
                  <a:pt x="329" y="490"/>
                  <a:pt x="357" y="493"/>
                </a:cubicBezTo>
                <a:cubicBezTo>
                  <a:pt x="360" y="513"/>
                  <a:pt x="358" y="533"/>
                  <a:pt x="365" y="552"/>
                </a:cubicBezTo>
                <a:cubicBezTo>
                  <a:pt x="372" y="571"/>
                  <a:pt x="399" y="602"/>
                  <a:pt x="399" y="602"/>
                </a:cubicBezTo>
                <a:cubicBezTo>
                  <a:pt x="402" y="610"/>
                  <a:pt x="409" y="618"/>
                  <a:pt x="407" y="627"/>
                </a:cubicBezTo>
                <a:cubicBezTo>
                  <a:pt x="405" y="637"/>
                  <a:pt x="388" y="642"/>
                  <a:pt x="390" y="652"/>
                </a:cubicBezTo>
                <a:cubicBezTo>
                  <a:pt x="392" y="664"/>
                  <a:pt x="407" y="668"/>
                  <a:pt x="415" y="677"/>
                </a:cubicBezTo>
                <a:cubicBezTo>
                  <a:pt x="421" y="685"/>
                  <a:pt x="424" y="696"/>
                  <a:pt x="432" y="702"/>
                </a:cubicBezTo>
                <a:cubicBezTo>
                  <a:pt x="439" y="707"/>
                  <a:pt x="449" y="707"/>
                  <a:pt x="457" y="710"/>
                </a:cubicBezTo>
                <a:cubicBezTo>
                  <a:pt x="447" y="922"/>
                  <a:pt x="457" y="829"/>
                  <a:pt x="424" y="936"/>
                </a:cubicBezTo>
                <a:cubicBezTo>
                  <a:pt x="429" y="1023"/>
                  <a:pt x="421" y="1084"/>
                  <a:pt x="465" y="1153"/>
                </a:cubicBezTo>
                <a:cubicBezTo>
                  <a:pt x="462" y="1189"/>
                  <a:pt x="457" y="1225"/>
                  <a:pt x="457" y="1261"/>
                </a:cubicBezTo>
                <a:cubicBezTo>
                  <a:pt x="457" y="1382"/>
                  <a:pt x="463" y="1401"/>
                  <a:pt x="541" y="1478"/>
                </a:cubicBezTo>
                <a:cubicBezTo>
                  <a:pt x="548" y="1485"/>
                  <a:pt x="556" y="1493"/>
                  <a:pt x="566" y="1495"/>
                </a:cubicBezTo>
                <a:cubicBezTo>
                  <a:pt x="604" y="1502"/>
                  <a:pt x="643" y="1500"/>
                  <a:pt x="682" y="1503"/>
                </a:cubicBezTo>
                <a:cubicBezTo>
                  <a:pt x="743" y="1543"/>
                  <a:pt x="715" y="1618"/>
                  <a:pt x="741" y="1678"/>
                </a:cubicBezTo>
                <a:cubicBezTo>
                  <a:pt x="746" y="1689"/>
                  <a:pt x="758" y="1695"/>
                  <a:pt x="766" y="1704"/>
                </a:cubicBezTo>
                <a:cubicBezTo>
                  <a:pt x="833" y="1696"/>
                  <a:pt x="849" y="1703"/>
                  <a:pt x="883" y="1653"/>
                </a:cubicBezTo>
                <a:cubicBezTo>
                  <a:pt x="871" y="1531"/>
                  <a:pt x="856" y="1418"/>
                  <a:pt x="883" y="1294"/>
                </a:cubicBezTo>
                <a:cubicBezTo>
                  <a:pt x="880" y="1161"/>
                  <a:pt x="879" y="1027"/>
                  <a:pt x="874" y="894"/>
                </a:cubicBezTo>
                <a:cubicBezTo>
                  <a:pt x="872" y="851"/>
                  <a:pt x="859" y="809"/>
                  <a:pt x="824" y="785"/>
                </a:cubicBezTo>
                <a:cubicBezTo>
                  <a:pt x="819" y="777"/>
                  <a:pt x="814" y="768"/>
                  <a:pt x="808" y="760"/>
                </a:cubicBezTo>
                <a:cubicBezTo>
                  <a:pt x="801" y="751"/>
                  <a:pt x="790" y="745"/>
                  <a:pt x="783" y="735"/>
                </a:cubicBezTo>
                <a:cubicBezTo>
                  <a:pt x="778" y="727"/>
                  <a:pt x="770" y="694"/>
                  <a:pt x="766" y="685"/>
                </a:cubicBezTo>
                <a:cubicBezTo>
                  <a:pt x="749" y="651"/>
                  <a:pt x="713" y="613"/>
                  <a:pt x="682" y="593"/>
                </a:cubicBezTo>
                <a:cubicBezTo>
                  <a:pt x="643" y="535"/>
                  <a:pt x="666" y="554"/>
                  <a:pt x="624" y="526"/>
                </a:cubicBezTo>
                <a:cubicBezTo>
                  <a:pt x="574" y="453"/>
                  <a:pt x="658" y="569"/>
                  <a:pt x="557" y="468"/>
                </a:cubicBezTo>
                <a:cubicBezTo>
                  <a:pt x="524" y="435"/>
                  <a:pt x="498" y="401"/>
                  <a:pt x="465" y="368"/>
                </a:cubicBezTo>
                <a:cubicBezTo>
                  <a:pt x="445" y="305"/>
                  <a:pt x="475" y="380"/>
                  <a:pt x="432" y="326"/>
                </a:cubicBezTo>
                <a:cubicBezTo>
                  <a:pt x="386" y="268"/>
                  <a:pt x="471" y="333"/>
                  <a:pt x="399" y="284"/>
                </a:cubicBezTo>
                <a:cubicBezTo>
                  <a:pt x="353" y="217"/>
                  <a:pt x="413" y="298"/>
                  <a:pt x="357" y="243"/>
                </a:cubicBezTo>
                <a:cubicBezTo>
                  <a:pt x="296" y="184"/>
                  <a:pt x="386" y="249"/>
                  <a:pt x="315" y="201"/>
                </a:cubicBezTo>
                <a:cubicBezTo>
                  <a:pt x="309" y="193"/>
                  <a:pt x="306" y="183"/>
                  <a:pt x="298" y="176"/>
                </a:cubicBezTo>
                <a:cubicBezTo>
                  <a:pt x="283" y="163"/>
                  <a:pt x="248" y="142"/>
                  <a:pt x="248" y="142"/>
                </a:cubicBezTo>
                <a:cubicBezTo>
                  <a:pt x="235" y="101"/>
                  <a:pt x="248" y="57"/>
                  <a:pt x="215" y="26"/>
                </a:cubicBezTo>
                <a:close/>
              </a:path>
            </a:pathLst>
          </a:custGeom>
          <a:noFill/>
          <a:ln w="38100" cap="flat" cmpd="sng">
            <a:solidFill>
              <a:srgbClr val="9900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Rectangle 24"/>
          <p:cNvSpPr/>
          <p:nvPr/>
        </p:nvSpPr>
        <p:spPr>
          <a:xfrm>
            <a:off x="3892550" y="2895600"/>
            <a:ext cx="228600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3"/>
    </mc:Choice>
    <mc:Fallback xmlns="">
      <p:transition spd="slow" advTm="21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467" grpId="0" animBg="1"/>
      <p:bldP spid="19468" grpId="0" animBg="1"/>
      <p:bldP spid="19469" grpId="0" animBg="1"/>
      <p:bldP spid="19470" grpId="0" animBg="1"/>
      <p:bldP spid="19472" grpId="0" animBg="1"/>
      <p:bldP spid="19473" grpId="0" animBg="1"/>
      <p:bldP spid="1947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/>
          <p:nvPr/>
        </p:nvGrpSpPr>
        <p:grpSpPr>
          <a:xfrm>
            <a:off x="4495800" y="381000"/>
            <a:ext cx="4583113" cy="6467475"/>
            <a:chOff x="192" y="192"/>
            <a:chExt cx="2790" cy="3828"/>
          </a:xfrm>
        </p:grpSpPr>
        <p:pic>
          <p:nvPicPr>
            <p:cNvPr id="15382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" y="192"/>
              <a:ext cx="2742" cy="25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83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" y="2400"/>
              <a:ext cx="2778" cy="16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363" name="Rectangle 5"/>
          <p:cNvSpPr/>
          <p:nvPr/>
        </p:nvSpPr>
        <p:spPr>
          <a:xfrm>
            <a:off x="4991100" y="1588"/>
            <a:ext cx="3505200" cy="381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 ước Pa-tơ-nốt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4" name="Line 6"/>
          <p:cNvSpPr/>
          <p:nvPr/>
        </p:nvSpPr>
        <p:spPr>
          <a:xfrm>
            <a:off x="4495800" y="0"/>
            <a:ext cx="0" cy="6858000"/>
          </a:xfrm>
          <a:prstGeom prst="line">
            <a:avLst/>
          </a:prstGeom>
          <a:ln w="9525" cap="flat" cmpd="sng">
            <a:solidFill>
              <a:srgbClr val="FF9900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15365" name="Group 7"/>
          <p:cNvGrpSpPr/>
          <p:nvPr/>
        </p:nvGrpSpPr>
        <p:grpSpPr>
          <a:xfrm>
            <a:off x="0" y="381000"/>
            <a:ext cx="4419600" cy="6477000"/>
            <a:chOff x="192" y="192"/>
            <a:chExt cx="2790" cy="3828"/>
          </a:xfrm>
        </p:grpSpPr>
        <p:pic>
          <p:nvPicPr>
            <p:cNvPr id="15380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" y="192"/>
              <a:ext cx="2742" cy="25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81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" y="2400"/>
              <a:ext cx="2778" cy="16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366" name="Text Box 10"/>
          <p:cNvSpPr txBox="1"/>
          <p:nvPr/>
        </p:nvSpPr>
        <p:spPr>
          <a:xfrm rot="-3555623">
            <a:off x="827088" y="1387475"/>
            <a:ext cx="183991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bảo hộ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7" name="Text Box 11"/>
          <p:cNvSpPr txBox="1"/>
          <p:nvPr/>
        </p:nvSpPr>
        <p:spPr>
          <a:xfrm rot="-2079814">
            <a:off x="849313" y="5389563"/>
            <a:ext cx="2411412" cy="442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300" b="1" dirty="0"/>
              <a:t> 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thuộc Pháp</a:t>
            </a:r>
            <a:endParaRPr lang="en-US" altLang="en-US" sz="23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8" name="Rectangle 12"/>
          <p:cNvSpPr>
            <a:spLocks noGrp="1"/>
          </p:cNvSpPr>
          <p:nvPr>
            <p:ph type="title"/>
          </p:nvPr>
        </p:nvSpPr>
        <p:spPr>
          <a:xfrm>
            <a:off x="76200" y="-53975"/>
            <a:ext cx="4491038" cy="425450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 ước Hác -măng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13" name="Text Box 13"/>
          <p:cNvSpPr txBox="1"/>
          <p:nvPr/>
        </p:nvSpPr>
        <p:spPr>
          <a:xfrm>
            <a:off x="5181600" y="1981200"/>
            <a:ext cx="3124200" cy="2933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800" b="1" dirty="0"/>
              <a:t>     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đất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cai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quản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của 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triều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đình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Huế</a:t>
            </a:r>
            <a:endParaRPr lang="en-US" altLang="en-U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14" name="Text Box 14"/>
          <p:cNvSpPr txBox="1"/>
          <p:nvPr/>
        </p:nvSpPr>
        <p:spPr>
          <a:xfrm>
            <a:off x="5246688" y="1127125"/>
            <a:ext cx="183991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bảo hộ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15" name="Text Box 15"/>
          <p:cNvSpPr txBox="1"/>
          <p:nvPr/>
        </p:nvSpPr>
        <p:spPr>
          <a:xfrm rot="-2079814">
            <a:off x="5595938" y="5394325"/>
            <a:ext cx="1593850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b="1" dirty="0"/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thuộc Pháp</a:t>
            </a:r>
            <a:endParaRPr lang="en-US" alt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372" name="Group 16"/>
          <p:cNvGrpSpPr/>
          <p:nvPr/>
        </p:nvGrpSpPr>
        <p:grpSpPr>
          <a:xfrm>
            <a:off x="1546225" y="2819400"/>
            <a:ext cx="1654175" cy="2271713"/>
            <a:chOff x="1073" y="1776"/>
            <a:chExt cx="1087" cy="1565"/>
          </a:xfrm>
        </p:grpSpPr>
        <p:sp>
          <p:nvSpPr>
            <p:cNvPr id="15377" name="Text Box 17"/>
            <p:cNvSpPr txBox="1"/>
            <p:nvPr/>
          </p:nvSpPr>
          <p:spPr>
            <a:xfrm>
              <a:off x="1488" y="2072"/>
              <a:ext cx="672" cy="63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cai </a:t>
              </a:r>
            </a:p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 của</a:t>
              </a:r>
              <a:endParaRPr lang="en-US" alt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378" name="Text Box 18"/>
            <p:cNvSpPr txBox="1"/>
            <p:nvPr/>
          </p:nvSpPr>
          <p:spPr>
            <a:xfrm>
              <a:off x="1073" y="1776"/>
              <a:ext cx="607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 đất</a:t>
              </a:r>
              <a:endParaRPr lang="en-US" alt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379" name="Text Box 19"/>
            <p:cNvSpPr txBox="1"/>
            <p:nvPr/>
          </p:nvSpPr>
          <p:spPr>
            <a:xfrm>
              <a:off x="1548" y="2429"/>
              <a:ext cx="477" cy="9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en-US" sz="2000" b="1" dirty="0">
                  <a:latin typeface=".VnTime" pitchFamily="34" charset="0"/>
                </a:rPr>
                <a:t>  </a:t>
              </a:r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 đình Huế</a:t>
              </a:r>
              <a:endPara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51220" name="Text Box 20"/>
          <p:cNvSpPr txBox="1"/>
          <p:nvPr/>
        </p:nvSpPr>
        <p:spPr>
          <a:xfrm>
            <a:off x="4583113" y="3203575"/>
            <a:ext cx="1493837" cy="23083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22" name="Freeform 22"/>
          <p:cNvSpPr/>
          <p:nvPr/>
        </p:nvSpPr>
        <p:spPr>
          <a:xfrm>
            <a:off x="5464175" y="1706563"/>
            <a:ext cx="2216150" cy="4084637"/>
          </a:xfrm>
          <a:custGeom>
            <a:avLst/>
            <a:gdLst/>
            <a:ahLst/>
            <a:cxnLst>
              <a:cxn ang="0">
                <a:pos x="1023183438" y="194051214"/>
              </a:cxn>
              <a:cxn ang="0">
                <a:pos x="372983125" y="25201559"/>
              </a:cxn>
              <a:cxn ang="0">
                <a:pos x="456149075" y="173889966"/>
              </a:cxn>
              <a:cxn ang="0">
                <a:pos x="539313438" y="299897763"/>
              </a:cxn>
              <a:cxn ang="0">
                <a:pos x="350302513" y="551913357"/>
              </a:cxn>
              <a:cxn ang="0">
                <a:pos x="78125638" y="824090199"/>
              </a:cxn>
              <a:cxn ang="0">
                <a:pos x="15120938" y="929936749"/>
              </a:cxn>
              <a:cxn ang="0">
                <a:pos x="330141263" y="1141629848"/>
              </a:cxn>
              <a:cxn ang="0">
                <a:pos x="793850013" y="1582657931"/>
              </a:cxn>
              <a:cxn ang="0">
                <a:pos x="1086188138" y="1920358827"/>
              </a:cxn>
              <a:cxn ang="0">
                <a:pos x="1403727825" y="2147483646"/>
              </a:cxn>
              <a:cxn ang="0">
                <a:pos x="1655743450" y="2147483646"/>
              </a:cxn>
              <a:cxn ang="0">
                <a:pos x="1887597825" y="2147483646"/>
              </a:cxn>
              <a:cxn ang="0">
                <a:pos x="2013605638" y="2147483646"/>
              </a:cxn>
              <a:cxn ang="0">
                <a:pos x="2096770000" y="2147483646"/>
              </a:cxn>
              <a:cxn ang="0">
                <a:pos x="2147483646" y="2147483646"/>
              </a:cxn>
              <a:cxn ang="0">
                <a:pos x="2139613450" y="2147483646"/>
              </a:cxn>
              <a:cxn ang="0">
                <a:pos x="2147483646" y="2147483646"/>
              </a:cxn>
              <a:cxn ang="0">
                <a:pos x="2053928138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1718746563" y="2086689120"/>
              </a:cxn>
              <a:cxn ang="0">
                <a:pos x="1592738750" y="1771668833"/>
              </a:cxn>
              <a:cxn ang="0">
                <a:pos x="1066026888" y="1035783298"/>
              </a:cxn>
              <a:cxn ang="0">
                <a:pos x="1255037813" y="531752110"/>
              </a:cxn>
            </a:cxnLst>
            <a:rect l="0" t="0" r="0" b="0"/>
            <a:pathLst>
              <a:path w="1396" h="2573">
                <a:moveTo>
                  <a:pt x="523" y="160"/>
                </a:moveTo>
                <a:cubicBezTo>
                  <a:pt x="469" y="143"/>
                  <a:pt x="464" y="95"/>
                  <a:pt x="406" y="77"/>
                </a:cubicBezTo>
                <a:cubicBezTo>
                  <a:pt x="366" y="50"/>
                  <a:pt x="327" y="17"/>
                  <a:pt x="281" y="2"/>
                </a:cubicBezTo>
                <a:cubicBezTo>
                  <a:pt x="237" y="5"/>
                  <a:pt x="191" y="0"/>
                  <a:pt x="148" y="10"/>
                </a:cubicBezTo>
                <a:cubicBezTo>
                  <a:pt x="138" y="12"/>
                  <a:pt x="126" y="26"/>
                  <a:pt x="131" y="35"/>
                </a:cubicBezTo>
                <a:cubicBezTo>
                  <a:pt x="141" y="53"/>
                  <a:pt x="164" y="58"/>
                  <a:pt x="181" y="69"/>
                </a:cubicBezTo>
                <a:cubicBezTo>
                  <a:pt x="189" y="74"/>
                  <a:pt x="206" y="85"/>
                  <a:pt x="206" y="85"/>
                </a:cubicBezTo>
                <a:cubicBezTo>
                  <a:pt x="209" y="96"/>
                  <a:pt x="207" y="110"/>
                  <a:pt x="214" y="119"/>
                </a:cubicBezTo>
                <a:cubicBezTo>
                  <a:pt x="219" y="126"/>
                  <a:pt x="237" y="118"/>
                  <a:pt x="239" y="127"/>
                </a:cubicBezTo>
                <a:cubicBezTo>
                  <a:pt x="259" y="223"/>
                  <a:pt x="206" y="211"/>
                  <a:pt x="139" y="219"/>
                </a:cubicBezTo>
                <a:cubicBezTo>
                  <a:pt x="94" y="230"/>
                  <a:pt x="67" y="220"/>
                  <a:pt x="39" y="261"/>
                </a:cubicBezTo>
                <a:cubicBezTo>
                  <a:pt x="36" y="283"/>
                  <a:pt x="40" y="307"/>
                  <a:pt x="31" y="327"/>
                </a:cubicBezTo>
                <a:cubicBezTo>
                  <a:pt x="27" y="335"/>
                  <a:pt x="11" y="328"/>
                  <a:pt x="6" y="336"/>
                </a:cubicBezTo>
                <a:cubicBezTo>
                  <a:pt x="0" y="345"/>
                  <a:pt x="6" y="358"/>
                  <a:pt x="6" y="369"/>
                </a:cubicBezTo>
                <a:cubicBezTo>
                  <a:pt x="26" y="374"/>
                  <a:pt x="49" y="377"/>
                  <a:pt x="64" y="394"/>
                </a:cubicBezTo>
                <a:cubicBezTo>
                  <a:pt x="121" y="458"/>
                  <a:pt x="68" y="436"/>
                  <a:pt x="131" y="453"/>
                </a:cubicBezTo>
                <a:cubicBezTo>
                  <a:pt x="170" y="492"/>
                  <a:pt x="209" y="503"/>
                  <a:pt x="264" y="511"/>
                </a:cubicBezTo>
                <a:cubicBezTo>
                  <a:pt x="297" y="560"/>
                  <a:pt x="263" y="594"/>
                  <a:pt x="315" y="628"/>
                </a:cubicBezTo>
                <a:cubicBezTo>
                  <a:pt x="356" y="690"/>
                  <a:pt x="328" y="674"/>
                  <a:pt x="390" y="686"/>
                </a:cubicBezTo>
                <a:cubicBezTo>
                  <a:pt x="399" y="725"/>
                  <a:pt x="398" y="739"/>
                  <a:pt x="431" y="762"/>
                </a:cubicBezTo>
                <a:cubicBezTo>
                  <a:pt x="442" y="792"/>
                  <a:pt x="496" y="872"/>
                  <a:pt x="523" y="887"/>
                </a:cubicBezTo>
                <a:cubicBezTo>
                  <a:pt x="533" y="893"/>
                  <a:pt x="546" y="892"/>
                  <a:pt x="557" y="895"/>
                </a:cubicBezTo>
                <a:cubicBezTo>
                  <a:pt x="581" y="932"/>
                  <a:pt x="615" y="958"/>
                  <a:pt x="640" y="995"/>
                </a:cubicBezTo>
                <a:cubicBezTo>
                  <a:pt x="644" y="1029"/>
                  <a:pt x="633" y="1071"/>
                  <a:pt x="657" y="1095"/>
                </a:cubicBezTo>
                <a:cubicBezTo>
                  <a:pt x="669" y="1107"/>
                  <a:pt x="707" y="1112"/>
                  <a:pt x="707" y="1112"/>
                </a:cubicBezTo>
                <a:cubicBezTo>
                  <a:pt x="769" y="1160"/>
                  <a:pt x="706" y="1126"/>
                  <a:pt x="749" y="1112"/>
                </a:cubicBezTo>
                <a:cubicBezTo>
                  <a:pt x="757" y="1109"/>
                  <a:pt x="766" y="1117"/>
                  <a:pt x="774" y="1120"/>
                </a:cubicBezTo>
                <a:cubicBezTo>
                  <a:pt x="782" y="1126"/>
                  <a:pt x="794" y="1128"/>
                  <a:pt x="799" y="1137"/>
                </a:cubicBezTo>
                <a:cubicBezTo>
                  <a:pt x="840" y="1203"/>
                  <a:pt x="787" y="1177"/>
                  <a:pt x="840" y="1196"/>
                </a:cubicBezTo>
                <a:cubicBezTo>
                  <a:pt x="834" y="1246"/>
                  <a:pt x="810" y="1322"/>
                  <a:pt x="832" y="1371"/>
                </a:cubicBezTo>
                <a:cubicBezTo>
                  <a:pt x="840" y="1390"/>
                  <a:pt x="872" y="1381"/>
                  <a:pt x="891" y="1388"/>
                </a:cubicBezTo>
                <a:cubicBezTo>
                  <a:pt x="917" y="1429"/>
                  <a:pt x="908" y="1465"/>
                  <a:pt x="882" y="1504"/>
                </a:cubicBezTo>
                <a:cubicBezTo>
                  <a:pt x="860" y="1574"/>
                  <a:pt x="888" y="1487"/>
                  <a:pt x="865" y="1555"/>
                </a:cubicBezTo>
                <a:cubicBezTo>
                  <a:pt x="859" y="1572"/>
                  <a:pt x="849" y="1605"/>
                  <a:pt x="849" y="1605"/>
                </a:cubicBezTo>
                <a:cubicBezTo>
                  <a:pt x="858" y="1772"/>
                  <a:pt x="851" y="1726"/>
                  <a:pt x="891" y="1838"/>
                </a:cubicBezTo>
                <a:cubicBezTo>
                  <a:pt x="877" y="1930"/>
                  <a:pt x="882" y="1877"/>
                  <a:pt x="882" y="1997"/>
                </a:cubicBezTo>
                <a:cubicBezTo>
                  <a:pt x="893" y="2027"/>
                  <a:pt x="918" y="2095"/>
                  <a:pt x="874" y="2114"/>
                </a:cubicBezTo>
                <a:cubicBezTo>
                  <a:pt x="856" y="2122"/>
                  <a:pt x="835" y="2119"/>
                  <a:pt x="815" y="2122"/>
                </a:cubicBezTo>
                <a:cubicBezTo>
                  <a:pt x="802" y="2163"/>
                  <a:pt x="793" y="2189"/>
                  <a:pt x="840" y="2206"/>
                </a:cubicBezTo>
                <a:cubicBezTo>
                  <a:pt x="864" y="2271"/>
                  <a:pt x="860" y="2294"/>
                  <a:pt x="865" y="2381"/>
                </a:cubicBezTo>
                <a:cubicBezTo>
                  <a:pt x="870" y="2457"/>
                  <a:pt x="837" y="2548"/>
                  <a:pt x="916" y="2573"/>
                </a:cubicBezTo>
                <a:cubicBezTo>
                  <a:pt x="942" y="2567"/>
                  <a:pt x="954" y="2568"/>
                  <a:pt x="974" y="2548"/>
                </a:cubicBezTo>
                <a:cubicBezTo>
                  <a:pt x="1011" y="2511"/>
                  <a:pt x="968" y="2530"/>
                  <a:pt x="1016" y="2515"/>
                </a:cubicBezTo>
                <a:cubicBezTo>
                  <a:pt x="1027" y="2482"/>
                  <a:pt x="1032" y="2467"/>
                  <a:pt x="1066" y="2456"/>
                </a:cubicBezTo>
                <a:cubicBezTo>
                  <a:pt x="1098" y="2434"/>
                  <a:pt x="1133" y="2431"/>
                  <a:pt x="1166" y="2414"/>
                </a:cubicBezTo>
                <a:cubicBezTo>
                  <a:pt x="1195" y="2400"/>
                  <a:pt x="1215" y="2374"/>
                  <a:pt x="1241" y="2356"/>
                </a:cubicBezTo>
                <a:cubicBezTo>
                  <a:pt x="1252" y="2339"/>
                  <a:pt x="1264" y="2323"/>
                  <a:pt x="1275" y="2306"/>
                </a:cubicBezTo>
                <a:cubicBezTo>
                  <a:pt x="1280" y="2298"/>
                  <a:pt x="1291" y="2281"/>
                  <a:pt x="1291" y="2281"/>
                </a:cubicBezTo>
                <a:cubicBezTo>
                  <a:pt x="1297" y="2232"/>
                  <a:pt x="1301" y="2186"/>
                  <a:pt x="1316" y="2139"/>
                </a:cubicBezTo>
                <a:cubicBezTo>
                  <a:pt x="1319" y="2119"/>
                  <a:pt x="1317" y="2098"/>
                  <a:pt x="1325" y="2080"/>
                </a:cubicBezTo>
                <a:cubicBezTo>
                  <a:pt x="1329" y="2071"/>
                  <a:pt x="1345" y="2072"/>
                  <a:pt x="1350" y="2064"/>
                </a:cubicBezTo>
                <a:cubicBezTo>
                  <a:pt x="1364" y="2042"/>
                  <a:pt x="1366" y="2014"/>
                  <a:pt x="1375" y="1989"/>
                </a:cubicBezTo>
                <a:cubicBezTo>
                  <a:pt x="1365" y="1855"/>
                  <a:pt x="1396" y="1681"/>
                  <a:pt x="1316" y="1563"/>
                </a:cubicBezTo>
                <a:cubicBezTo>
                  <a:pt x="1306" y="1532"/>
                  <a:pt x="1266" y="1479"/>
                  <a:pt x="1266" y="1479"/>
                </a:cubicBezTo>
                <a:cubicBezTo>
                  <a:pt x="1257" y="1394"/>
                  <a:pt x="1252" y="1376"/>
                  <a:pt x="1183" y="1329"/>
                </a:cubicBezTo>
                <a:cubicBezTo>
                  <a:pt x="1160" y="1295"/>
                  <a:pt x="1133" y="1260"/>
                  <a:pt x="1099" y="1237"/>
                </a:cubicBezTo>
                <a:cubicBezTo>
                  <a:pt x="1070" y="1192"/>
                  <a:pt x="1017" y="1161"/>
                  <a:pt x="974" y="1129"/>
                </a:cubicBezTo>
                <a:cubicBezTo>
                  <a:pt x="955" y="1069"/>
                  <a:pt x="983" y="1139"/>
                  <a:pt x="941" y="1087"/>
                </a:cubicBezTo>
                <a:cubicBezTo>
                  <a:pt x="935" y="1080"/>
                  <a:pt x="938" y="1069"/>
                  <a:pt x="932" y="1062"/>
                </a:cubicBezTo>
                <a:cubicBezTo>
                  <a:pt x="926" y="1054"/>
                  <a:pt x="915" y="1052"/>
                  <a:pt x="907" y="1045"/>
                </a:cubicBezTo>
                <a:cubicBezTo>
                  <a:pt x="800" y="950"/>
                  <a:pt x="903" y="1030"/>
                  <a:pt x="824" y="970"/>
                </a:cubicBezTo>
                <a:cubicBezTo>
                  <a:pt x="807" y="922"/>
                  <a:pt x="726" y="858"/>
                  <a:pt x="682" y="828"/>
                </a:cubicBezTo>
                <a:cubicBezTo>
                  <a:pt x="665" y="781"/>
                  <a:pt x="648" y="778"/>
                  <a:pt x="615" y="745"/>
                </a:cubicBezTo>
                <a:cubicBezTo>
                  <a:pt x="621" y="731"/>
                  <a:pt x="630" y="718"/>
                  <a:pt x="632" y="703"/>
                </a:cubicBezTo>
                <a:cubicBezTo>
                  <a:pt x="637" y="653"/>
                  <a:pt x="543" y="585"/>
                  <a:pt x="507" y="561"/>
                </a:cubicBezTo>
                <a:cubicBezTo>
                  <a:pt x="472" y="510"/>
                  <a:pt x="442" y="469"/>
                  <a:pt x="423" y="411"/>
                </a:cubicBezTo>
                <a:cubicBezTo>
                  <a:pt x="435" y="297"/>
                  <a:pt x="426" y="364"/>
                  <a:pt x="473" y="294"/>
                </a:cubicBezTo>
                <a:cubicBezTo>
                  <a:pt x="482" y="267"/>
                  <a:pt x="486" y="236"/>
                  <a:pt x="498" y="211"/>
                </a:cubicBezTo>
                <a:cubicBezTo>
                  <a:pt x="529" y="148"/>
                  <a:pt x="504" y="223"/>
                  <a:pt x="523" y="160"/>
                </a:cubicBezTo>
                <a:close/>
              </a:path>
            </a:pathLst>
          </a:custGeom>
          <a:noFill/>
          <a:ln w="38100" cap="flat" cmpd="sng">
            <a:solidFill>
              <a:srgbClr val="0000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6" name="Freeform 23"/>
          <p:cNvSpPr/>
          <p:nvPr/>
        </p:nvSpPr>
        <p:spPr>
          <a:xfrm>
            <a:off x="1570038" y="2743200"/>
            <a:ext cx="1401762" cy="2705100"/>
          </a:xfrm>
          <a:custGeom>
            <a:avLst/>
            <a:gdLst/>
            <a:ahLst/>
            <a:cxnLst>
              <a:cxn ang="0">
                <a:pos x="541832607" y="65524063"/>
              </a:cxn>
              <a:cxn ang="0">
                <a:pos x="435986082" y="105846563"/>
              </a:cxn>
              <a:cxn ang="0">
                <a:pos x="372982992" y="85685313"/>
              </a:cxn>
              <a:cxn ang="0">
                <a:pos x="309978314" y="42843450"/>
              </a:cxn>
              <a:cxn ang="0">
                <a:pos x="183970547" y="2520950"/>
              </a:cxn>
              <a:cxn ang="0">
                <a:pos x="37801537" y="22682200"/>
              </a:cxn>
              <a:cxn ang="0">
                <a:pos x="57962779" y="337700938"/>
              </a:cxn>
              <a:cxn ang="0">
                <a:pos x="141128700" y="380544388"/>
              </a:cxn>
              <a:cxn ang="0">
                <a:pos x="289817072" y="486390950"/>
              </a:cxn>
              <a:cxn ang="0">
                <a:pos x="458668274" y="778729075"/>
              </a:cxn>
              <a:cxn ang="0">
                <a:pos x="478829517" y="927417500"/>
              </a:cxn>
              <a:cxn ang="0">
                <a:pos x="561993850" y="970260950"/>
              </a:cxn>
              <a:cxn ang="0">
                <a:pos x="584676041" y="1136591263"/>
              </a:cxn>
              <a:cxn ang="0">
                <a:pos x="899694667" y="1242437825"/>
              </a:cxn>
              <a:cxn ang="0">
                <a:pos x="919855909" y="1391126250"/>
              </a:cxn>
              <a:cxn ang="0">
                <a:pos x="1005541191" y="1517134063"/>
              </a:cxn>
              <a:cxn ang="0">
                <a:pos x="1025702434" y="1580138763"/>
              </a:cxn>
              <a:cxn ang="0">
                <a:pos x="982860587" y="1643141875"/>
              </a:cxn>
              <a:cxn ang="0">
                <a:pos x="1045863677" y="1706146575"/>
              </a:cxn>
              <a:cxn ang="0">
                <a:pos x="1088707112" y="1769149688"/>
              </a:cxn>
              <a:cxn ang="0">
                <a:pos x="1151710202" y="1789310938"/>
              </a:cxn>
              <a:cxn ang="0">
                <a:pos x="1068545869" y="2147483646"/>
              </a:cxn>
              <a:cxn ang="0">
                <a:pos x="1171871445" y="2147483646"/>
              </a:cxn>
              <a:cxn ang="0">
                <a:pos x="1151710202" y="2147483646"/>
              </a:cxn>
              <a:cxn ang="0">
                <a:pos x="1363403251" y="2147483646"/>
              </a:cxn>
              <a:cxn ang="0">
                <a:pos x="1426407929" y="2147483646"/>
              </a:cxn>
              <a:cxn ang="0">
                <a:pos x="1718745949" y="2147483646"/>
              </a:cxn>
              <a:cxn ang="0">
                <a:pos x="1867434321" y="2147483646"/>
              </a:cxn>
              <a:cxn ang="0">
                <a:pos x="1930438999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076608009" y="1978323450"/>
              </a:cxn>
              <a:cxn ang="0">
                <a:pos x="2036285524" y="1915318750"/>
              </a:cxn>
              <a:cxn ang="0">
                <a:pos x="1973280846" y="1852315638"/>
              </a:cxn>
              <a:cxn ang="0">
                <a:pos x="1930438999" y="1726307825"/>
              </a:cxn>
              <a:cxn ang="0">
                <a:pos x="1718745949" y="1494453450"/>
              </a:cxn>
              <a:cxn ang="0">
                <a:pos x="1572576939" y="1325602188"/>
              </a:cxn>
              <a:cxn ang="0">
                <a:pos x="1403725737" y="1179433125"/>
              </a:cxn>
              <a:cxn ang="0">
                <a:pos x="1171871445" y="927417500"/>
              </a:cxn>
              <a:cxn ang="0">
                <a:pos x="1088707112" y="821570938"/>
              </a:cxn>
              <a:cxn ang="0">
                <a:pos x="1005541191" y="715724375"/>
              </a:cxn>
              <a:cxn ang="0">
                <a:pos x="899694667" y="612398763"/>
              </a:cxn>
              <a:cxn ang="0">
                <a:pos x="793848142" y="506552200"/>
              </a:cxn>
              <a:cxn ang="0">
                <a:pos x="751006295" y="443547500"/>
              </a:cxn>
              <a:cxn ang="0">
                <a:pos x="624998527" y="357862188"/>
              </a:cxn>
              <a:cxn ang="0">
                <a:pos x="541832607" y="65524063"/>
              </a:cxn>
            </a:cxnLst>
            <a:rect l="0" t="0" r="0" b="0"/>
            <a:pathLst>
              <a:path w="883" h="1704">
                <a:moveTo>
                  <a:pt x="215" y="26"/>
                </a:moveTo>
                <a:cubicBezTo>
                  <a:pt x="154" y="4"/>
                  <a:pt x="226" y="21"/>
                  <a:pt x="173" y="42"/>
                </a:cubicBezTo>
                <a:cubicBezTo>
                  <a:pt x="165" y="45"/>
                  <a:pt x="156" y="37"/>
                  <a:pt x="148" y="34"/>
                </a:cubicBezTo>
                <a:cubicBezTo>
                  <a:pt x="140" y="28"/>
                  <a:pt x="132" y="21"/>
                  <a:pt x="123" y="17"/>
                </a:cubicBezTo>
                <a:cubicBezTo>
                  <a:pt x="107" y="10"/>
                  <a:pt x="73" y="1"/>
                  <a:pt x="73" y="1"/>
                </a:cubicBezTo>
                <a:cubicBezTo>
                  <a:pt x="54" y="4"/>
                  <a:pt x="33" y="0"/>
                  <a:pt x="15" y="9"/>
                </a:cubicBezTo>
                <a:cubicBezTo>
                  <a:pt x="0" y="17"/>
                  <a:pt x="13" y="120"/>
                  <a:pt x="23" y="134"/>
                </a:cubicBezTo>
                <a:cubicBezTo>
                  <a:pt x="30" y="144"/>
                  <a:pt x="46" y="144"/>
                  <a:pt x="56" y="151"/>
                </a:cubicBezTo>
                <a:cubicBezTo>
                  <a:pt x="76" y="164"/>
                  <a:pt x="115" y="193"/>
                  <a:pt x="115" y="193"/>
                </a:cubicBezTo>
                <a:cubicBezTo>
                  <a:pt x="130" y="241"/>
                  <a:pt x="138" y="281"/>
                  <a:pt x="182" y="309"/>
                </a:cubicBezTo>
                <a:cubicBezTo>
                  <a:pt x="185" y="329"/>
                  <a:pt x="181" y="351"/>
                  <a:pt x="190" y="368"/>
                </a:cubicBezTo>
                <a:cubicBezTo>
                  <a:pt x="196" y="379"/>
                  <a:pt x="217" y="374"/>
                  <a:pt x="223" y="385"/>
                </a:cubicBezTo>
                <a:cubicBezTo>
                  <a:pt x="233" y="405"/>
                  <a:pt x="224" y="430"/>
                  <a:pt x="232" y="451"/>
                </a:cubicBezTo>
                <a:cubicBezTo>
                  <a:pt x="248" y="494"/>
                  <a:pt x="329" y="490"/>
                  <a:pt x="357" y="493"/>
                </a:cubicBezTo>
                <a:cubicBezTo>
                  <a:pt x="360" y="513"/>
                  <a:pt x="358" y="533"/>
                  <a:pt x="365" y="552"/>
                </a:cubicBezTo>
                <a:cubicBezTo>
                  <a:pt x="372" y="571"/>
                  <a:pt x="399" y="602"/>
                  <a:pt x="399" y="602"/>
                </a:cubicBezTo>
                <a:cubicBezTo>
                  <a:pt x="402" y="610"/>
                  <a:pt x="409" y="618"/>
                  <a:pt x="407" y="627"/>
                </a:cubicBezTo>
                <a:cubicBezTo>
                  <a:pt x="405" y="637"/>
                  <a:pt x="388" y="642"/>
                  <a:pt x="390" y="652"/>
                </a:cubicBezTo>
                <a:cubicBezTo>
                  <a:pt x="392" y="664"/>
                  <a:pt x="407" y="668"/>
                  <a:pt x="415" y="677"/>
                </a:cubicBezTo>
                <a:cubicBezTo>
                  <a:pt x="421" y="685"/>
                  <a:pt x="424" y="696"/>
                  <a:pt x="432" y="702"/>
                </a:cubicBezTo>
                <a:cubicBezTo>
                  <a:pt x="439" y="707"/>
                  <a:pt x="449" y="707"/>
                  <a:pt x="457" y="710"/>
                </a:cubicBezTo>
                <a:cubicBezTo>
                  <a:pt x="447" y="922"/>
                  <a:pt x="457" y="829"/>
                  <a:pt x="424" y="936"/>
                </a:cubicBezTo>
                <a:cubicBezTo>
                  <a:pt x="429" y="1023"/>
                  <a:pt x="421" y="1084"/>
                  <a:pt x="465" y="1153"/>
                </a:cubicBezTo>
                <a:cubicBezTo>
                  <a:pt x="462" y="1189"/>
                  <a:pt x="457" y="1225"/>
                  <a:pt x="457" y="1261"/>
                </a:cubicBezTo>
                <a:cubicBezTo>
                  <a:pt x="457" y="1382"/>
                  <a:pt x="463" y="1401"/>
                  <a:pt x="541" y="1478"/>
                </a:cubicBezTo>
                <a:cubicBezTo>
                  <a:pt x="548" y="1485"/>
                  <a:pt x="556" y="1493"/>
                  <a:pt x="566" y="1495"/>
                </a:cubicBezTo>
                <a:cubicBezTo>
                  <a:pt x="604" y="1502"/>
                  <a:pt x="643" y="1500"/>
                  <a:pt x="682" y="1503"/>
                </a:cubicBezTo>
                <a:cubicBezTo>
                  <a:pt x="743" y="1543"/>
                  <a:pt x="715" y="1618"/>
                  <a:pt x="741" y="1678"/>
                </a:cubicBezTo>
                <a:cubicBezTo>
                  <a:pt x="746" y="1689"/>
                  <a:pt x="758" y="1695"/>
                  <a:pt x="766" y="1704"/>
                </a:cubicBezTo>
                <a:cubicBezTo>
                  <a:pt x="833" y="1696"/>
                  <a:pt x="849" y="1703"/>
                  <a:pt x="883" y="1653"/>
                </a:cubicBezTo>
                <a:cubicBezTo>
                  <a:pt x="871" y="1531"/>
                  <a:pt x="856" y="1418"/>
                  <a:pt x="883" y="1294"/>
                </a:cubicBezTo>
                <a:cubicBezTo>
                  <a:pt x="880" y="1161"/>
                  <a:pt x="879" y="1027"/>
                  <a:pt x="874" y="894"/>
                </a:cubicBezTo>
                <a:cubicBezTo>
                  <a:pt x="872" y="851"/>
                  <a:pt x="859" y="809"/>
                  <a:pt x="824" y="785"/>
                </a:cubicBezTo>
                <a:cubicBezTo>
                  <a:pt x="819" y="777"/>
                  <a:pt x="814" y="768"/>
                  <a:pt x="808" y="760"/>
                </a:cubicBezTo>
                <a:cubicBezTo>
                  <a:pt x="801" y="751"/>
                  <a:pt x="790" y="745"/>
                  <a:pt x="783" y="735"/>
                </a:cubicBezTo>
                <a:cubicBezTo>
                  <a:pt x="778" y="727"/>
                  <a:pt x="770" y="694"/>
                  <a:pt x="766" y="685"/>
                </a:cubicBezTo>
                <a:cubicBezTo>
                  <a:pt x="749" y="651"/>
                  <a:pt x="713" y="613"/>
                  <a:pt x="682" y="593"/>
                </a:cubicBezTo>
                <a:cubicBezTo>
                  <a:pt x="643" y="535"/>
                  <a:pt x="666" y="554"/>
                  <a:pt x="624" y="526"/>
                </a:cubicBezTo>
                <a:cubicBezTo>
                  <a:pt x="574" y="453"/>
                  <a:pt x="658" y="569"/>
                  <a:pt x="557" y="468"/>
                </a:cubicBezTo>
                <a:cubicBezTo>
                  <a:pt x="524" y="435"/>
                  <a:pt x="498" y="401"/>
                  <a:pt x="465" y="368"/>
                </a:cubicBezTo>
                <a:cubicBezTo>
                  <a:pt x="445" y="305"/>
                  <a:pt x="475" y="380"/>
                  <a:pt x="432" y="326"/>
                </a:cubicBezTo>
                <a:cubicBezTo>
                  <a:pt x="386" y="268"/>
                  <a:pt x="471" y="333"/>
                  <a:pt x="399" y="284"/>
                </a:cubicBezTo>
                <a:cubicBezTo>
                  <a:pt x="353" y="217"/>
                  <a:pt x="413" y="298"/>
                  <a:pt x="357" y="243"/>
                </a:cubicBezTo>
                <a:cubicBezTo>
                  <a:pt x="296" y="184"/>
                  <a:pt x="386" y="249"/>
                  <a:pt x="315" y="201"/>
                </a:cubicBezTo>
                <a:cubicBezTo>
                  <a:pt x="309" y="193"/>
                  <a:pt x="306" y="183"/>
                  <a:pt x="298" y="176"/>
                </a:cubicBezTo>
                <a:cubicBezTo>
                  <a:pt x="283" y="163"/>
                  <a:pt x="248" y="142"/>
                  <a:pt x="248" y="142"/>
                </a:cubicBezTo>
                <a:cubicBezTo>
                  <a:pt x="235" y="101"/>
                  <a:pt x="248" y="57"/>
                  <a:pt x="215" y="26"/>
                </a:cubicBezTo>
                <a:close/>
              </a:path>
            </a:pathLst>
          </a:custGeom>
          <a:noFill/>
          <a:ln w="38100" cap="flat" cmpd="sng">
            <a:solidFill>
              <a:srgbClr val="9900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2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0"/>
    </mc:Choice>
    <mc:Fallback xmlns="">
      <p:transition spd="slow" advTm="3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2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828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“CUỘC KHÁNG CHIẾN CHỐNG THỰC DÂN PHÁP TỪ NĂM 1858 ĐẾN NĂM 1884”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33600"/>
            <a:ext cx="8610600" cy="4572000"/>
          </a:xfrm>
        </p:spPr>
        <p:txBody>
          <a:bodyPr>
            <a:normAutofit fontScale="92500" lnSpcReduction="20000"/>
          </a:bodyPr>
          <a:lstStyle/>
          <a:p>
            <a:pPr marL="571500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(HS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)</a:t>
            </a:r>
          </a:p>
          <a:p>
            <a:pPr marL="571500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 </a:t>
            </a:r>
          </a:p>
          <a:p>
            <a:pPr marL="571500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1882-1884.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8"/>
    </mc:Choice>
    <mc:Fallback xmlns="">
      <p:transition spd="slow" advTm="2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52600" y="-76200"/>
            <a:ext cx="5486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609600"/>
            <a:ext cx="8839200" cy="579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1858-1884?</a:t>
            </a:r>
          </a:p>
          <a:p>
            <a:pPr marL="0" indent="0" algn="just">
              <a:buNone/>
            </a:pP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XIX”:</a:t>
            </a:r>
          </a:p>
          <a:p>
            <a:pPr marL="0" indent="0" algn="just">
              <a:buNone/>
            </a:pP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baseline="-25000" dirty="0">
              <a:solidFill>
                <a:srgbClr val="0945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800" b="1" dirty="0">
              <a:solidFill>
                <a:srgbClr val="0945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800" b="1" dirty="0">
              <a:solidFill>
                <a:srgbClr val="0945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0" y="228600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022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9"/>
    </mc:Choice>
    <mc:Fallback xmlns="">
      <p:transition spd="slow" advTm="40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0" rIns="0" bIns="0" anchor="b"/>
          <a:lstStyle/>
          <a:p>
            <a:endParaRPr lang="en-US" altLang="zh-CN"/>
          </a:p>
        </p:txBody>
      </p:sp>
      <p:pic>
        <p:nvPicPr>
          <p:cNvPr id="90114" name="Picture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450" y="26988"/>
            <a:ext cx="8961438" cy="6804025"/>
          </a:xfrm>
          <a:ln/>
        </p:spPr>
      </p:pic>
      <p:sp>
        <p:nvSpPr>
          <p:cNvPr id="43034" name="WordArt 375"/>
          <p:cNvSpPr>
            <a:spLocks noTextEdit="1"/>
          </p:cNvSpPr>
          <p:nvPr/>
        </p:nvSpPr>
        <p:spPr>
          <a:xfrm>
            <a:off x="394969" y="2343150"/>
            <a:ext cx="8610601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97"/>
              </a:avLst>
            </a:prstTxWarp>
            <a:normAutofit/>
          </a:bodyPr>
          <a:lstStyle/>
          <a:p>
            <a:pPr algn="ctr" fontAlgn="base"/>
            <a:r>
              <a:rPr lang="en-US" sz="3600" b="1" strike="noStrike" noProof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Chúc</a:t>
            </a:r>
            <a:r>
              <a:rPr lang="en-US" sz="3600" b="1" noProof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trike="noStrike" noProof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 em: </a:t>
            </a:r>
          </a:p>
          <a:p>
            <a:pPr algn="ctr" fontAlgn="base"/>
            <a:r>
              <a:rPr lang="en-US" sz="3600" b="1" strike="noStrike" noProof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Vui, khỏe và học giỏi</a:t>
            </a:r>
            <a:endParaRPr lang="en-US" sz="3600" b="1" strike="noStrike" noProof="1"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3"/>
    </mc:Choice>
    <mc:Fallback xmlns="">
      <p:transition spd="slow" advTm="6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ook3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5964" y="775855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553200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73182" y="-122381"/>
            <a:ext cx="8666018" cy="103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II.Cuộc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  <a:endParaRPr lang="en-US" sz="3200" dirty="0">
              <a:solidFill>
                <a:srgbClr val="0945A5"/>
              </a:solidFill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73182" y="609600"/>
            <a:ext cx="8915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38200" indent="-838200" algn="l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5" y="1295400"/>
            <a:ext cx="3717755" cy="5562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024763" y="4030127"/>
            <a:ext cx="1066800" cy="561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Cao </a:t>
            </a:r>
            <a:r>
              <a:rPr lang="en-US" dirty="0" err="1">
                <a:solidFill>
                  <a:schemeClr val="tx1"/>
                </a:solidFill>
              </a:rPr>
              <a:t>Miên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64501" y="2810927"/>
            <a:ext cx="1066800" cy="561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Lào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78840" y="1371600"/>
            <a:ext cx="1371600" cy="561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Biển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Đông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AutoShape 8"/>
          <p:cNvSpPr>
            <a:spLocks noChangeArrowheads="1"/>
          </p:cNvSpPr>
          <p:nvPr/>
        </p:nvSpPr>
        <p:spPr bwMode="auto">
          <a:xfrm>
            <a:off x="2819400" y="2403494"/>
            <a:ext cx="187325" cy="187306"/>
          </a:xfrm>
          <a:prstGeom prst="irregularSeal2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AutoShape 8"/>
          <p:cNvSpPr>
            <a:spLocks noChangeArrowheads="1"/>
          </p:cNvSpPr>
          <p:nvPr/>
        </p:nvSpPr>
        <p:spPr bwMode="auto">
          <a:xfrm>
            <a:off x="2098675" y="5257800"/>
            <a:ext cx="187325" cy="187306"/>
          </a:xfrm>
          <a:prstGeom prst="irregularSeal2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AutoShape 8"/>
          <p:cNvSpPr>
            <a:spLocks noChangeArrowheads="1"/>
          </p:cNvSpPr>
          <p:nvPr/>
        </p:nvSpPr>
        <p:spPr bwMode="auto">
          <a:xfrm>
            <a:off x="2251075" y="5527694"/>
            <a:ext cx="187325" cy="187306"/>
          </a:xfrm>
          <a:prstGeom prst="irregularSeal2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AutoShape 25"/>
          <p:cNvSpPr>
            <a:spLocks noChangeArrowheads="1"/>
          </p:cNvSpPr>
          <p:nvPr/>
        </p:nvSpPr>
        <p:spPr bwMode="auto">
          <a:xfrm>
            <a:off x="4114800" y="1219199"/>
            <a:ext cx="4876800" cy="1506393"/>
          </a:xfrm>
          <a:prstGeom prst="wedgeRectCallout">
            <a:avLst>
              <a:gd name="adj1" fmla="val -70620"/>
              <a:gd name="adj2" fmla="val 34355"/>
            </a:avLst>
          </a:prstGeom>
          <a:solidFill>
            <a:schemeClr val="bg1">
              <a:alpha val="70195"/>
            </a:schemeClr>
          </a:solidFill>
          <a:ln w="9525">
            <a:solidFill>
              <a:srgbClr val="4F4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4114800" y="5334001"/>
            <a:ext cx="4876800" cy="1541606"/>
          </a:xfrm>
          <a:prstGeom prst="wedgeRectCallout">
            <a:avLst>
              <a:gd name="adj1" fmla="val -85585"/>
              <a:gd name="adj2" fmla="val -31331"/>
            </a:avLst>
          </a:prstGeom>
          <a:solidFill>
            <a:schemeClr val="bg1">
              <a:alpha val="70195"/>
            </a:schemeClr>
          </a:solidFill>
          <a:ln w="9525">
            <a:solidFill>
              <a:srgbClr val="4F4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AutoShape 31"/>
          <p:cNvSpPr>
            <a:spLocks noChangeArrowheads="1"/>
          </p:cNvSpPr>
          <p:nvPr/>
        </p:nvSpPr>
        <p:spPr bwMode="auto">
          <a:xfrm>
            <a:off x="4114800" y="2877992"/>
            <a:ext cx="4876800" cy="2303608"/>
          </a:xfrm>
          <a:prstGeom prst="wedgeRectCallout">
            <a:avLst>
              <a:gd name="adj1" fmla="val -88469"/>
              <a:gd name="adj2" fmla="val 54098"/>
            </a:avLst>
          </a:prstGeom>
          <a:solidFill>
            <a:schemeClr val="bg1">
              <a:alpha val="70195"/>
            </a:schemeClr>
          </a:solidFill>
          <a:ln w="9525">
            <a:solidFill>
              <a:srgbClr val="4F4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Ét-pê-răng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(10/12/1861).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73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8"/>
    </mc:Choice>
    <mc:Fallback xmlns="">
      <p:transition spd="slow" advTm="4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3810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4572000" y="0"/>
            <a:ext cx="41290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defRPr/>
            </a:pPr>
            <a:endParaRPr lang="en-US" sz="22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4153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304800" y="242454"/>
            <a:ext cx="4786312" cy="6234545"/>
          </a:xfrm>
        </p:spPr>
        <p:txBody>
          <a:bodyPr>
            <a:noAutofit/>
          </a:bodyPr>
          <a:lstStyle/>
          <a:p>
            <a:pPr algn="just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Times New Roman" panose="02020603050405020304" pitchFamily="18" charset="0"/>
              </a:rPr>
              <a:t>      </a:t>
            </a:r>
            <a:r>
              <a:rPr lang="vi-VN" altLang="en-US" sz="3200" b="1" dirty="0">
                <a:latin typeface="Times New Roman" panose="02020603050405020304" pitchFamily="18" charset="0"/>
              </a:rPr>
              <a:t>Trương Định là người thông minh, cương nghị, thông thạo binh thư và giỏi võ nghệ.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</a:rPr>
              <a:t>nhân dân mến phục, tin cậy và theo ông rất đông. Trương Định đã xây dựng đại bản doanh ở Gò Công.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dân</a:t>
            </a:r>
            <a:r>
              <a:rPr lang="vi-VN" altLang="en-US" sz="3200" b="1" dirty="0">
                <a:latin typeface="Times New Roman" panose="02020603050405020304" pitchFamily="18" charset="0"/>
              </a:rPr>
              <a:t> phong cho ông làm “Bình Tây đại nguyên soái”. 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410200" y="5867400"/>
            <a:ext cx="3429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vi-VN" altLang="en-US" sz="3200" b="1" dirty="0">
                <a:latin typeface="Times New Roman" panose="02020603050405020304" pitchFamily="18" charset="0"/>
              </a:rPr>
              <a:t>Trương Định</a:t>
            </a:r>
            <a:r>
              <a:rPr lang="en-US" altLang="en-US" sz="3200" b="1" dirty="0">
                <a:latin typeface="Times New Roman" panose="02020603050405020304" pitchFamily="18" charset="0"/>
              </a:rPr>
              <a:t> (1820-1864)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0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1"/>
    </mc:Choice>
    <mc:Fallback xmlns="">
      <p:transition spd="slow" advTm="2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34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4153" grpId="0" build="p"/>
      <p:bldP spid="134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03" name="Picture 15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8392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905000" y="0"/>
            <a:ext cx="571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Line 13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0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9"/>
    </mc:Choice>
    <mc:Fallback xmlns="">
      <p:transition spd="slow" advTm="2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90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AutoShape 6"/>
          <p:cNvSpPr>
            <a:spLocks noChangeArrowheads="1"/>
          </p:cNvSpPr>
          <p:nvPr/>
        </p:nvSpPr>
        <p:spPr bwMode="auto">
          <a:xfrm>
            <a:off x="0" y="1524000"/>
            <a:ext cx="2514600" cy="1295400"/>
          </a:xfrm>
          <a:prstGeom prst="wedgeRectCallout">
            <a:avLst>
              <a:gd name="adj1" fmla="val 102588"/>
              <a:gd name="adj2" fmla="val 458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vi-VN" altLang="en-US" sz="2800" b="1" dirty="0">
                <a:latin typeface="Times New Roman" panose="02020603050405020304" pitchFamily="18" charset="0"/>
              </a:rPr>
              <a:t>Căn cứ TâyNinh của Trương Quyền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14695" name="AutoShape 7"/>
          <p:cNvSpPr>
            <a:spLocks noChangeArrowheads="1"/>
          </p:cNvSpPr>
          <p:nvPr/>
        </p:nvSpPr>
        <p:spPr bwMode="auto">
          <a:xfrm>
            <a:off x="4724400" y="4800600"/>
            <a:ext cx="3810000" cy="1295400"/>
          </a:xfrm>
          <a:prstGeom prst="wedgeRectCallout">
            <a:avLst>
              <a:gd name="adj1" fmla="val -50333"/>
              <a:gd name="adj2" fmla="val -11536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vi-VN" altLang="en-US" sz="2800" b="1" dirty="0">
                <a:latin typeface="Times New Roman" panose="02020603050405020304" pitchFamily="18" charset="0"/>
              </a:rPr>
              <a:t>Căn cứ Tân Hoà (Gò Công) của Trương Định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14696" name="AutoShape 8"/>
          <p:cNvSpPr>
            <a:spLocks noChangeArrowheads="1"/>
          </p:cNvSpPr>
          <p:nvPr/>
        </p:nvSpPr>
        <p:spPr bwMode="auto">
          <a:xfrm>
            <a:off x="3733800" y="2514600"/>
            <a:ext cx="263525" cy="304800"/>
          </a:xfrm>
          <a:prstGeom prst="irregularSeal2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697" name="AutoShape 9"/>
          <p:cNvSpPr>
            <a:spLocks noChangeArrowheads="1"/>
          </p:cNvSpPr>
          <p:nvPr/>
        </p:nvSpPr>
        <p:spPr bwMode="auto">
          <a:xfrm>
            <a:off x="4572000" y="3810000"/>
            <a:ext cx="304800" cy="381000"/>
          </a:xfrm>
          <a:prstGeom prst="irregularSeal2">
            <a:avLst/>
          </a:prstGeom>
          <a:solidFill>
            <a:schemeClr val="bg1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5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5"/>
    </mc:Choice>
    <mc:Fallback xmlns="">
      <p:transition spd="slow" advTm="6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4694" grpId="0" animBg="1"/>
      <p:bldP spid="114695" grpId="0" animBg="1"/>
      <p:bldP spid="1146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5800" y="175165"/>
            <a:ext cx="7620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2438400"/>
            <a:ext cx="3962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6" name="Picture 2" descr="ban do`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38400"/>
            <a:ext cx="4696691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0055" y="1295400"/>
            <a:ext cx="8721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228600"/>
            <a:ext cx="8382000" cy="11088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II.Cuộc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  <a:endParaRPr lang="en-US" sz="4000" dirty="0">
              <a:solidFill>
                <a:srgbClr val="0945A5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3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7"/>
    </mc:Choice>
    <mc:Fallback xmlns="">
      <p:transition spd="slow" advTm="5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70104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AutoShape 4"/>
          <p:cNvSpPr>
            <a:spLocks noChangeArrowheads="1"/>
          </p:cNvSpPr>
          <p:nvPr/>
        </p:nvSpPr>
        <p:spPr bwMode="auto">
          <a:xfrm>
            <a:off x="228600" y="1905000"/>
            <a:ext cx="2971800" cy="685800"/>
          </a:xfrm>
          <a:prstGeom prst="wedgeRectCallout">
            <a:avLst>
              <a:gd name="adj1" fmla="val 92361"/>
              <a:gd name="adj2" fmla="val 213194"/>
            </a:avLst>
          </a:prstGeom>
          <a:solidFill>
            <a:srgbClr val="CCFFFF">
              <a:alpha val="70195"/>
            </a:srgbClr>
          </a:solidFill>
          <a:ln w="9525">
            <a:solidFill>
              <a:srgbClr val="4F4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1800" b="1">
                <a:latin typeface="Times New Roman" panose="02020603050405020304" pitchFamily="18" charset="0"/>
              </a:rPr>
              <a:t>Căn cứ Đồng Tháp Mười - Lãnh đạo Võ Duy Dương</a:t>
            </a:r>
          </a:p>
        </p:txBody>
      </p:sp>
      <p:sp>
        <p:nvSpPr>
          <p:cNvPr id="119813" name="AutoShape 5"/>
          <p:cNvSpPr>
            <a:spLocks noChangeArrowheads="1"/>
          </p:cNvSpPr>
          <p:nvPr/>
        </p:nvSpPr>
        <p:spPr bwMode="auto">
          <a:xfrm>
            <a:off x="2743200" y="838200"/>
            <a:ext cx="3276600" cy="685800"/>
          </a:xfrm>
          <a:prstGeom prst="wedgeRectCallout">
            <a:avLst>
              <a:gd name="adj1" fmla="val 18356"/>
              <a:gd name="adj2" fmla="val 255556"/>
            </a:avLst>
          </a:prstGeom>
          <a:solidFill>
            <a:srgbClr val="CCFFFF">
              <a:alpha val="70195"/>
            </a:srgbClr>
          </a:solidFill>
          <a:ln w="9525">
            <a:solidFill>
              <a:srgbClr val="4F4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anose="02020603050405020304" pitchFamily="18" charset="0"/>
              </a:rPr>
              <a:t>Căn cứ Tây Ninh </a:t>
            </a:r>
          </a:p>
          <a:p>
            <a:pPr algn="ctr" eaLnBrk="1" hangingPunct="1"/>
            <a:r>
              <a:rPr lang="en-US" altLang="en-US" sz="2000" b="1">
                <a:latin typeface="Times New Roman" panose="02020603050405020304" pitchFamily="18" charset="0"/>
              </a:rPr>
              <a:t>Lãnh đạo Trương Quyền</a:t>
            </a:r>
          </a:p>
        </p:txBody>
      </p:sp>
      <p:sp>
        <p:nvSpPr>
          <p:cNvPr id="119814" name="AutoShape 6"/>
          <p:cNvSpPr>
            <a:spLocks noChangeArrowheads="1"/>
          </p:cNvSpPr>
          <p:nvPr/>
        </p:nvSpPr>
        <p:spPr bwMode="auto">
          <a:xfrm>
            <a:off x="179388" y="4271963"/>
            <a:ext cx="2286000" cy="1219200"/>
          </a:xfrm>
          <a:prstGeom prst="wedgeRectCallout">
            <a:avLst>
              <a:gd name="adj1" fmla="val 94097"/>
              <a:gd name="adj2" fmla="val -48046"/>
            </a:avLst>
          </a:prstGeom>
          <a:solidFill>
            <a:srgbClr val="CCFFFF">
              <a:alpha val="70195"/>
            </a:srgbClr>
          </a:solidFill>
          <a:ln w="9525">
            <a:solidFill>
              <a:srgbClr val="4F4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/>
            <a:r>
              <a:rPr lang="en-US" altLang="en-US" sz="1800" b="1">
                <a:latin typeface="Times New Roman" panose="02020603050405020304" pitchFamily="18" charset="0"/>
              </a:rPr>
              <a:t>Vùng Hà Tiên, Rạch Giá, Phú Quốc - Lãnh đạo Nguyễn Trung Trực</a:t>
            </a:r>
          </a:p>
        </p:txBody>
      </p:sp>
      <p:sp>
        <p:nvSpPr>
          <p:cNvPr id="119815" name="AutoShape 7"/>
          <p:cNvSpPr>
            <a:spLocks noChangeArrowheads="1"/>
          </p:cNvSpPr>
          <p:nvPr/>
        </p:nvSpPr>
        <p:spPr bwMode="auto">
          <a:xfrm>
            <a:off x="5791200" y="3124200"/>
            <a:ext cx="3352800" cy="685800"/>
          </a:xfrm>
          <a:prstGeom prst="wedgeRectCallout">
            <a:avLst>
              <a:gd name="adj1" fmla="val -48477"/>
              <a:gd name="adj2" fmla="val 78472"/>
            </a:avLst>
          </a:prstGeom>
          <a:solidFill>
            <a:srgbClr val="CCFFFF">
              <a:alpha val="70195"/>
            </a:srgbClr>
          </a:solidFill>
          <a:ln w="9525">
            <a:solidFill>
              <a:srgbClr val="4F4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anose="02020603050405020304" pitchFamily="18" charset="0"/>
              </a:rPr>
              <a:t>Vùng Tân An, Mỹ Tho- Lãnh đạo Nguyễn Hữu Huân</a:t>
            </a:r>
          </a:p>
        </p:txBody>
      </p:sp>
      <p:sp>
        <p:nvSpPr>
          <p:cNvPr id="119816" name="AutoShape 8"/>
          <p:cNvSpPr>
            <a:spLocks noChangeArrowheads="1"/>
          </p:cNvSpPr>
          <p:nvPr/>
        </p:nvSpPr>
        <p:spPr bwMode="auto">
          <a:xfrm>
            <a:off x="5029200" y="5867400"/>
            <a:ext cx="3870325" cy="838200"/>
          </a:xfrm>
          <a:prstGeom prst="wedgeRectCallout">
            <a:avLst>
              <a:gd name="adj1" fmla="val -40074"/>
              <a:gd name="adj2" fmla="val -186741"/>
            </a:avLst>
          </a:prstGeom>
          <a:solidFill>
            <a:srgbClr val="CCFFFF">
              <a:alpha val="70195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17" name="AutoShape 9"/>
          <p:cNvSpPr>
            <a:spLocks noChangeArrowheads="1"/>
          </p:cNvSpPr>
          <p:nvPr/>
        </p:nvSpPr>
        <p:spPr bwMode="auto">
          <a:xfrm>
            <a:off x="152400" y="5867400"/>
            <a:ext cx="3124200" cy="838200"/>
          </a:xfrm>
          <a:prstGeom prst="wedgeRectCallout">
            <a:avLst>
              <a:gd name="adj1" fmla="val 72815"/>
              <a:gd name="adj2" fmla="val -143750"/>
            </a:avLst>
          </a:prstGeom>
          <a:solidFill>
            <a:srgbClr val="CCFFFF">
              <a:alpha val="70195"/>
            </a:srgbClr>
          </a:solidFill>
          <a:ln w="9525">
            <a:solidFill>
              <a:srgbClr val="4F4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1800" b="1">
                <a:latin typeface="Times New Roman" panose="02020603050405020304" pitchFamily="18" charset="0"/>
              </a:rPr>
              <a:t>Căn cứ U Minh-  Lãnh đạo</a:t>
            </a:r>
          </a:p>
          <a:p>
            <a:pPr algn="ctr" eaLnBrk="1" hangingPunct="1"/>
            <a:r>
              <a:rPr lang="en-US" altLang="en-US" sz="1800" b="1">
                <a:latin typeface="Times New Roman" panose="02020603050405020304" pitchFamily="18" charset="0"/>
              </a:rPr>
              <a:t>Đỗ Thừa Long, Đỗ Thừa Tự</a:t>
            </a:r>
          </a:p>
        </p:txBody>
      </p:sp>
      <p:sp>
        <p:nvSpPr>
          <p:cNvPr id="119818" name="AutoShape 10"/>
          <p:cNvSpPr>
            <a:spLocks noChangeArrowheads="1"/>
          </p:cNvSpPr>
          <p:nvPr/>
        </p:nvSpPr>
        <p:spPr bwMode="auto">
          <a:xfrm>
            <a:off x="179388" y="4249738"/>
            <a:ext cx="2278062" cy="1260475"/>
          </a:xfrm>
          <a:prstGeom prst="wedgeRectCallout">
            <a:avLst>
              <a:gd name="adj1" fmla="val 61079"/>
              <a:gd name="adj2" fmla="val -51639"/>
            </a:avLst>
          </a:prstGeom>
          <a:noFill/>
          <a:ln w="9525">
            <a:solidFill>
              <a:srgbClr val="4F4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/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19" name="AutoShape 11"/>
          <p:cNvSpPr>
            <a:spLocks noChangeArrowheads="1"/>
          </p:cNvSpPr>
          <p:nvPr/>
        </p:nvSpPr>
        <p:spPr bwMode="auto">
          <a:xfrm>
            <a:off x="188913" y="4248150"/>
            <a:ext cx="2282825" cy="1238250"/>
          </a:xfrm>
          <a:prstGeom prst="wedgeRectCallout">
            <a:avLst>
              <a:gd name="adj1" fmla="val 114949"/>
              <a:gd name="adj2" fmla="val -27949"/>
            </a:avLst>
          </a:prstGeom>
          <a:noFill/>
          <a:ln w="9525">
            <a:solidFill>
              <a:srgbClr val="4F4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/>
            <a:endParaRPr lang="en-US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119820" name="AutoShape 12"/>
          <p:cNvSpPr>
            <a:spLocks noChangeArrowheads="1"/>
          </p:cNvSpPr>
          <p:nvPr/>
        </p:nvSpPr>
        <p:spPr bwMode="auto">
          <a:xfrm>
            <a:off x="5029200" y="5876925"/>
            <a:ext cx="4114800" cy="838200"/>
          </a:xfrm>
          <a:prstGeom prst="wedgeRectCallout">
            <a:avLst>
              <a:gd name="adj1" fmla="val -52630"/>
              <a:gd name="adj2" fmla="val -221213"/>
            </a:avLst>
          </a:prstGeom>
          <a:solidFill>
            <a:srgbClr val="CCFFFF">
              <a:alpha val="70195"/>
            </a:srgbClr>
          </a:solidFill>
          <a:ln w="9525">
            <a:solidFill>
              <a:srgbClr val="4F4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anose="02020603050405020304" pitchFamily="18" charset="0"/>
              </a:rPr>
              <a:t>Vùng Bến Tre, Vĩnh Long, Trà Vinh Lãnh đạo Phan Tôn, Phan Liêm</a:t>
            </a:r>
          </a:p>
        </p:txBody>
      </p:sp>
      <p:sp>
        <p:nvSpPr>
          <p:cNvPr id="119821" name="AutoShape 13"/>
          <p:cNvSpPr>
            <a:spLocks noChangeArrowheads="1"/>
          </p:cNvSpPr>
          <p:nvPr/>
        </p:nvSpPr>
        <p:spPr bwMode="auto">
          <a:xfrm>
            <a:off x="4467225" y="3560763"/>
            <a:ext cx="395288" cy="457200"/>
          </a:xfrm>
          <a:prstGeom prst="irregularSeal2">
            <a:avLst/>
          </a:prstGeom>
          <a:solidFill>
            <a:schemeClr val="bg1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22" name="AutoShape 14"/>
          <p:cNvSpPr>
            <a:spLocks noChangeArrowheads="1"/>
          </p:cNvSpPr>
          <p:nvPr/>
        </p:nvSpPr>
        <p:spPr bwMode="auto">
          <a:xfrm>
            <a:off x="4953000" y="2819400"/>
            <a:ext cx="395288" cy="457200"/>
          </a:xfrm>
          <a:prstGeom prst="irregularSeal2">
            <a:avLst/>
          </a:prstGeom>
          <a:solidFill>
            <a:schemeClr val="bg1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23" name="AutoShape 15"/>
          <p:cNvSpPr>
            <a:spLocks noChangeArrowheads="1"/>
          </p:cNvSpPr>
          <p:nvPr/>
        </p:nvSpPr>
        <p:spPr bwMode="auto">
          <a:xfrm>
            <a:off x="3387725" y="4100513"/>
            <a:ext cx="304800" cy="381000"/>
          </a:xfrm>
          <a:prstGeom prst="irregularSeal2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24" name="AutoShape 16"/>
          <p:cNvSpPr>
            <a:spLocks noChangeArrowheads="1"/>
          </p:cNvSpPr>
          <p:nvPr/>
        </p:nvSpPr>
        <p:spPr bwMode="auto">
          <a:xfrm rot="-9931264">
            <a:off x="4038600" y="4918075"/>
            <a:ext cx="457200" cy="228600"/>
          </a:xfrm>
          <a:prstGeom prst="triangle">
            <a:avLst>
              <a:gd name="adj" fmla="val 10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19825" name="AutoShape 17"/>
          <p:cNvSpPr>
            <a:spLocks noChangeArrowheads="1"/>
          </p:cNvSpPr>
          <p:nvPr/>
        </p:nvSpPr>
        <p:spPr bwMode="auto">
          <a:xfrm rot="-10414276">
            <a:off x="5410200" y="4572000"/>
            <a:ext cx="457200" cy="228600"/>
          </a:xfrm>
          <a:prstGeom prst="triangle">
            <a:avLst>
              <a:gd name="adj" fmla="val 10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19826" name="AutoShape 18"/>
          <p:cNvSpPr>
            <a:spLocks noChangeArrowheads="1"/>
          </p:cNvSpPr>
          <p:nvPr/>
        </p:nvSpPr>
        <p:spPr bwMode="auto">
          <a:xfrm rot="-10414276">
            <a:off x="4876800" y="4267200"/>
            <a:ext cx="457200" cy="228600"/>
          </a:xfrm>
          <a:prstGeom prst="triangle">
            <a:avLst>
              <a:gd name="adj" fmla="val 10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19827" name="AutoShape 19"/>
          <p:cNvSpPr>
            <a:spLocks noChangeArrowheads="1"/>
          </p:cNvSpPr>
          <p:nvPr/>
        </p:nvSpPr>
        <p:spPr bwMode="auto">
          <a:xfrm rot="-10414276">
            <a:off x="5472113" y="3983038"/>
            <a:ext cx="457200" cy="228600"/>
          </a:xfrm>
          <a:prstGeom prst="triangle">
            <a:avLst>
              <a:gd name="adj" fmla="val 10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19828" name="AutoShape 20"/>
          <p:cNvSpPr>
            <a:spLocks noChangeArrowheads="1"/>
          </p:cNvSpPr>
          <p:nvPr/>
        </p:nvSpPr>
        <p:spPr bwMode="auto">
          <a:xfrm rot="-10414276">
            <a:off x="3962400" y="4343400"/>
            <a:ext cx="457200" cy="228600"/>
          </a:xfrm>
          <a:prstGeom prst="triangle">
            <a:avLst>
              <a:gd name="adj" fmla="val 10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19829" name="AutoShape 21"/>
          <p:cNvSpPr>
            <a:spLocks noChangeArrowheads="1"/>
          </p:cNvSpPr>
          <p:nvPr/>
        </p:nvSpPr>
        <p:spPr bwMode="auto">
          <a:xfrm rot="-10414276">
            <a:off x="2714625" y="4017963"/>
            <a:ext cx="457200" cy="228600"/>
          </a:xfrm>
          <a:prstGeom prst="triangle">
            <a:avLst>
              <a:gd name="adj" fmla="val 10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2" name="Text Box 25"/>
          <p:cNvSpPr txBox="1">
            <a:spLocks noChangeArrowheads="1"/>
          </p:cNvSpPr>
          <p:nvPr/>
        </p:nvSpPr>
        <p:spPr bwMode="auto">
          <a:xfrm>
            <a:off x="457200" y="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pl-PL" altLang="en-US" sz="2800" b="1" dirty="0">
                <a:latin typeface="Times New Roman" panose="02020603050405020304" pitchFamily="18" charset="0"/>
              </a:rPr>
              <a:t>Lược đồ các trung t</a:t>
            </a:r>
            <a:r>
              <a:rPr lang="en-US" altLang="en-US" sz="2800" b="1" dirty="0">
                <a:latin typeface="Times New Roman" panose="02020603050405020304" pitchFamily="18" charset="0"/>
              </a:rPr>
              <a:t>â</a:t>
            </a:r>
            <a:r>
              <a:rPr lang="pl-PL" altLang="en-US" sz="2800" b="1" dirty="0">
                <a:latin typeface="Times New Roman" panose="02020603050405020304" pitchFamily="18" charset="0"/>
              </a:rPr>
              <a:t>m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kháng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latin typeface="Times New Roman" panose="02020603050405020304" pitchFamily="18" charset="0"/>
              </a:rPr>
              <a:t> ở </a:t>
            </a:r>
            <a:r>
              <a:rPr lang="pl-PL" altLang="en-US" sz="2800" b="1" dirty="0">
                <a:latin typeface="Times New Roman" panose="02020603050405020304" pitchFamily="18" charset="0"/>
              </a:rPr>
              <a:t>Nam Kì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3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03"/>
    </mc:Choice>
    <mc:Fallback xmlns="">
      <p:transition spd="slow" advTm="38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9812" grpId="0" animBg="1"/>
      <p:bldP spid="119813" grpId="0" animBg="1"/>
      <p:bldP spid="119814" grpId="0" animBg="1"/>
      <p:bldP spid="119815" grpId="0" animBg="1"/>
      <p:bldP spid="119820" grpId="0" animBg="1"/>
      <p:bldP spid="119821" grpId="0" animBg="1"/>
      <p:bldP spid="119822" grpId="0" animBg="1"/>
      <p:bldP spid="119823" grpId="0" animBg="1"/>
      <p:bldP spid="119824" grpId="0" animBg="1"/>
      <p:bldP spid="119825" grpId="0" animBg="1"/>
      <p:bldP spid="119826" grpId="0" animBg="1"/>
      <p:bldP spid="119827" grpId="0" animBg="1"/>
      <p:bldP spid="119828" grpId="0" animBg="1"/>
      <p:bldP spid="1198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3.1|5.6|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534530380,F:\desktop\trình chiếu\BAI 20_pptx\Media.ppcx"/>
  <p:tag name="HTML_SHAPEINFO" val="&lt;SlideThumbPath val=&quot;Slide8.PNG&quot;/&gt;"/>
  <p:tag name="TIMING" val="|7|5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79C0A2-3166-4003-9380-2EB5466B8613}&quot;/&gt;&lt;isInvalidForFieldText val=&quot;0&quot;/&gt;&lt;Image&gt;&lt;filename val=&quot;C:\Users\ADMINI~1\AppData\Local\Temp\~Ca588A\data\asimages\{C779C0A2-3166-4003-9380-2EB5466B8613}_8.png&quot;/&gt;&lt;left val=&quot;66&quot;/&gt;&lt;top val=&quot;482&quot;/&gt;&lt;width val=&quot;613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5|4.2|6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2.5|13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2|6.1|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7|1.5|4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0.7|1.6|1.5|0.6|1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4|10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0.5|8|2.4|4.1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3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1|4.2|6.7|5.1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1730</Words>
  <Application>Microsoft Office PowerPoint</Application>
  <PresentationFormat>Trình chiếu Trên màn hình (4:3)</PresentationFormat>
  <Paragraphs>150</Paragraphs>
  <Slides>39</Slides>
  <Notes>3</Notes>
  <HiddenSlides>0</HiddenSlides>
  <MMClips>39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39</vt:i4>
      </vt:variant>
    </vt:vector>
  </HeadingPairs>
  <TitlesOfParts>
    <vt:vector size="40" baseType="lpstr">
      <vt:lpstr>Office Theme</vt:lpstr>
      <vt:lpstr>Bản trình bày PowerPoint</vt:lpstr>
      <vt:lpstr>CHỦ ĐỀ: “CUỘC KHÁNG CHIẾN CHỐNG THỰC DÂN PHÁP TỪ NĂM 1858 ĐẾN NĂM 1884”</vt:lpstr>
      <vt:lpstr>II.Cuộc kháng chiến từ năm 1858 đến năm 1873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IV. Thực dân Pháp đánh Bắc Kì lần thứ hai. Nhân dân Bắc Kì tiếp tục kháng chiến trong những năm 1882-1884.</vt:lpstr>
      <vt:lpstr>IV. Thực dân Pháp đánh Bắc Kì lần thứ hai. Nhân dân Bắc Kì tiếp tục kháng chiến trong những năm 1882-1884.</vt:lpstr>
      <vt:lpstr>Bản trình bày PowerPoint</vt:lpstr>
      <vt:lpstr>Bản trình bày PowerPoint</vt:lpstr>
      <vt:lpstr>IV. Thực dân Pháp đánh Bắc Kì lần thứ hai. Nhân dân Bắc Kì tiếp tục kháng chiến trong những năm 1882-1884.</vt:lpstr>
      <vt:lpstr>2. Nhân dân Bắc Kì tiếp tục kháng Pháp.</vt:lpstr>
      <vt:lpstr>Ở Hà Nội</vt:lpstr>
      <vt:lpstr>Bản trình bày PowerPoint</vt:lpstr>
      <vt:lpstr>Bản trình bày PowerPoint</vt:lpstr>
      <vt:lpstr>Bản trình bày PowerPoint</vt:lpstr>
      <vt:lpstr>Hiệp ước Hác -măng</vt:lpstr>
      <vt:lpstr>CHỦ ĐỀ: “CUỘC KHÁNG CHIẾN CHỐNG THỰC DÂN PHÁP TỪ NĂM 1858 ĐẾN NĂM 1884”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Khuong</dc:creator>
  <cp:lastModifiedBy>lethiha2951994@gmail.com</cp:lastModifiedBy>
  <cp:revision>391</cp:revision>
  <dcterms:created xsi:type="dcterms:W3CDTF">2020-03-24T07:14:00Z</dcterms:created>
  <dcterms:modified xsi:type="dcterms:W3CDTF">2022-03-19T16:25:54Z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